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4" r:id="rId3"/>
    <p:sldId id="275" r:id="rId4"/>
    <p:sldId id="276" r:id="rId5"/>
    <p:sldId id="277" r:id="rId6"/>
    <p:sldId id="278" r:id="rId7"/>
    <p:sldId id="279" r:id="rId8"/>
  </p:sldIdLst>
  <p:sldSz cx="12192000" cy="6858000"/>
  <p:notesSz cx="6858000" cy="9144000"/>
  <p:embeddedFontLst>
    <p:embeddedFont>
      <p:font typeface="Manrope SemiBold" charset="0"/>
      <p:bold r:id="rId14"/>
    </p:embeddedFont>
    <p:embeddedFont>
      <p:font typeface="Roboto Black" panose="02000000000000000000" charset="0"/>
      <p:bold r:id="rId15"/>
    </p:embeddedFont>
  </p:embeddedFontLst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9976"/>
    <a:srgbClr val="526AAB"/>
    <a:srgbClr val="FEF4F0"/>
    <a:srgbClr val="FEF7F4"/>
    <a:srgbClr val="FDF2ED"/>
    <a:srgbClr val="FFF9F7"/>
    <a:srgbClr val="F7F6FB"/>
    <a:srgbClr val="62BCE4"/>
    <a:srgbClr val="78C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2" autoAdjust="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4FD745CC-AEE7-48FD-9D21-BF6EF1AB19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799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0" y="5132446"/>
                <a:ext cx="12192000" cy="172555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88900" y="65661"/>
                <a:ext cx="12014200" cy="6726678"/>
              </a:xfrm>
              <a:prstGeom prst="rect">
                <a:avLst/>
              </a:prstGeom>
              <a:solidFill>
                <a:srgbClr val="FF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5575" y="152117"/>
              <a:ext cx="11880851" cy="6553767"/>
              <a:chOff x="155574" y="142875"/>
              <a:chExt cx="11880851" cy="655376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5574" y="142875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4" name="图形 13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155574" y="5995223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2" name="图形 1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3" name="图形 12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Title: The Role of Women in African Culture: A Journey Through Tradition and Modernity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African culture is rich and diverse, encompassing a wide range of traditions, beliefs, and practices.</a:t>
            </a:r>
            <a:endParaRPr lang="en-US"/>
          </a:p>
          <a:p>
            <a:r>
              <a:rPr lang="en-US"/>
              <a:t>One essential aspect of African culture is the role of women.</a:t>
            </a:r>
            <a:endParaRPr lang="en-US"/>
          </a:p>
          <a:p>
            <a:r>
              <a:rPr lang="en-US"/>
              <a:t>In this presentation, we will explore the importance of gender awareness in African society, focusing on the role of women in African culture.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Traditional Roles of Women in African Culture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Women play essential roles in various aspects of life, including family, community, and spirituality.</a:t>
            </a:r>
            <a:endParaRPr lang="en-US"/>
          </a:p>
          <a:p>
            <a:r>
              <a:rPr lang="en-US"/>
              <a:t>These roles are deeply rooted in cultural practices and beliefs passed down through generations.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endParaRPr lang="en-US"/>
          </a:p>
          <a:p>
            <a:r>
              <a:rPr lang="en-US"/>
              <a:t>Primary caregivers within the family</a:t>
            </a:r>
            <a:endParaRPr lang="en-US"/>
          </a:p>
          <a:p>
            <a:r>
              <a:rPr lang="en-US"/>
              <a:t>Spiritual leaders, healers, and mediators in community gatherings, ceremonies, and rituals</a:t>
            </a:r>
            <a:endParaRPr lang="en-US"/>
          </a:p>
          <a:p>
            <a:r>
              <a:rPr lang="en-US"/>
              <a:t>Custodians of indigenous knowledge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Impact of Modernity on Women in African Culture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Significant changes due to urbanization, globalization, and modernization have impacted the roles and status of women in African culture.</a:t>
            </a:r>
            <a:endParaRPr lang="en-US"/>
          </a:p>
          <a:p>
            <a:r>
              <a:rPr lang="en-US"/>
              <a:t>Increased access to education and economic opportunities has led to greater participation of women in various spheres of society.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endParaRPr lang="en-US"/>
          </a:p>
          <a:p>
            <a:r>
              <a:rPr lang="en-US"/>
              <a:t>Increased access to education empowering women to pursue careers</a:t>
            </a:r>
            <a:endParaRPr lang="en-US"/>
          </a:p>
          <a:p>
            <a:r>
              <a:rPr lang="en-US"/>
              <a:t>Changes in family structures due to urbanization</a:t>
            </a:r>
            <a:endParaRPr lang="en-US"/>
          </a:p>
          <a:p>
            <a:r>
              <a:rPr lang="en-US"/>
              <a:t>Challenges such as gender-based violence and discrimination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Importance of Gender Awareness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Gender awareness is crucial for promoting gender equality and empowering women in African societies.</a:t>
            </a:r>
            <a:endParaRPr lang="en-US"/>
          </a:p>
          <a:p>
            <a:r>
              <a:rPr lang="en-US"/>
              <a:t>It involves challenging stereotypes, promoting women's rights, and creating opportunities for women to participate fully in social, economic, and political life.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endParaRPr lang="en-US"/>
          </a:p>
          <a:p>
            <a:r>
              <a:rPr lang="en-US"/>
              <a:t>Gender awareness programs</a:t>
            </a:r>
            <a:endParaRPr lang="en-US"/>
          </a:p>
          <a:p>
            <a:r>
              <a:rPr lang="en-US"/>
              <a:t>Government and civil society initiatives</a:t>
            </a:r>
            <a:endParaRPr lang="en-US"/>
          </a:p>
          <a:p>
            <a:r>
              <a:rPr lang="en-US"/>
              <a:t>Achieving sustainable development and reducing poverty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role of women in African culture is significant, and gender awareness is essential for promoting equality and empowering women.</a:t>
            </a:r>
            <a:endParaRPr lang="en-US"/>
          </a:p>
          <a:p>
            <a:r>
              <a:rPr lang="en-US"/>
              <a:t>It is crucial to ensure that women have equal opportunities to contribute to their communities and shape the future of African culture.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d0d03ee-cb68-45fe-8357-4736cf63c9ca"/>
  <p:tag name="COMMONDATA" val="eyJoZGlkIjoiODliZWY4OTY0MGRkODE3MzUwYWNjNzJlOTZjZjEzOWIifQ=="/>
</p:tagLst>
</file>

<file path=ppt/theme/theme1.xml><?xml version="1.0" encoding="utf-8"?>
<a:theme xmlns:a="http://schemas.openxmlformats.org/drawingml/2006/main" name="Office 主题​​">
  <a:themeElements>
    <a:clrScheme name="自定义 20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9976"/>
      </a:accent1>
      <a:accent2>
        <a:srgbClr val="526AAB"/>
      </a:accent2>
      <a:accent3>
        <a:srgbClr val="F79976"/>
      </a:accent3>
      <a:accent4>
        <a:srgbClr val="526AAB"/>
      </a:accent4>
      <a:accent5>
        <a:srgbClr val="F79976"/>
      </a:accent5>
      <a:accent6>
        <a:srgbClr val="526AAB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2006</Words>
  <Application>WPS Presentation</Application>
  <PresentationFormat>宽屏</PresentationFormat>
  <Paragraphs>45</Paragraphs>
  <Slides>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Manrope SemiBold</vt:lpstr>
      <vt:lpstr>Roboto Black</vt:lpstr>
      <vt:lpstr>阿里巴巴普惠体 M</vt:lpstr>
      <vt:lpstr>Microsoft YaHei Light</vt:lpstr>
      <vt:lpstr>YouSheBiaoTiYuan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edwin gachoka</cp:lastModifiedBy>
  <cp:revision>56</cp:revision>
  <dcterms:created xsi:type="dcterms:W3CDTF">2023-04-04T05:49:00Z</dcterms:created>
  <dcterms:modified xsi:type="dcterms:W3CDTF">2024-04-22T08:39:04Z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E2441BDB1EEB4D8C80B520316BDAAF2C_11</vt:lpwstr>
  </property>
  <property fmtid="{D5CDD505-2E9C-101B-9397-08002B2CF9AE}" pid="3" name="KSOProductBuildVer">
    <vt:lpwstr>1033-12.2.0.16731</vt:lpwstr>
  </property>
</Properties>
</file>