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12192000" cy="6858000"/>
  <p:notesSz cx="6858000" cy="9144000"/>
  <p:embeddedFontLst>
    <p:embeddedFont>
      <p:font typeface="Manrope SemiBold" charset="0"/>
      <p:bold r:id="rId18"/>
    </p:embeddedFont>
    <p:embeddedFont>
      <p:font typeface="Roboto Black" panose="02000000000000000000" charset="0"/>
      <p:bold r:id="rId19"/>
    </p:embeddedFont>
  </p:embeddedFontLst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9976"/>
    <a:srgbClr val="526AAB"/>
    <a:srgbClr val="FEF4F0"/>
    <a:srgbClr val="FEF7F4"/>
    <a:srgbClr val="FDF2ED"/>
    <a:srgbClr val="FFF9F7"/>
    <a:srgbClr val="F7F6FB"/>
    <a:srgbClr val="62BCE4"/>
    <a:srgbClr val="78C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2" autoAdjust="0"/>
  </p:normalViewPr>
  <p:slideViewPr>
    <p:cSldViewPr snapToGrid="0" showGuides="1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anrope SemiBold" charset="0"/>
                <a:ea typeface="Manrope SemiBold" charset="0"/>
                <a:cs typeface="Roboto Black" panose="02000000000000000000" charset="0"/>
              </a:rPr>
            </a:fld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anrope SemiBold" charset="0"/>
                <a:ea typeface="Manrope SemiBold" charset="0"/>
                <a:cs typeface="Roboto Black" panose="02000000000000000000" charset="0"/>
              </a:rPr>
            </a:fld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fld id="{4FD745CC-AEE7-48FD-9D21-BF6EF1AB19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fld id="{EF8C2132-A0E9-4A41-991C-C4C62CB045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E00A2B21-91EA-4CB5-90A3-27E5052796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654FB822-67B9-4D99-8E2F-6543D69D1DBC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799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0" y="5132446"/>
                <a:ext cx="12192000" cy="1725554"/>
              </a:xfrm>
              <a:prstGeom prst="rect">
                <a:avLst/>
              </a:prstGeom>
            </p:spPr>
          </p:pic>
          <p:sp>
            <p:nvSpPr>
              <p:cNvPr id="18" name="矩形 17"/>
              <p:cNvSpPr/>
              <p:nvPr/>
            </p:nvSpPr>
            <p:spPr>
              <a:xfrm>
                <a:off x="88900" y="65661"/>
                <a:ext cx="12014200" cy="6726678"/>
              </a:xfrm>
              <a:prstGeom prst="rect">
                <a:avLst/>
              </a:prstGeom>
              <a:solidFill>
                <a:srgbClr val="FFF9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55575" y="152117"/>
              <a:ext cx="11880851" cy="6553767"/>
              <a:chOff x="155574" y="142875"/>
              <a:chExt cx="11880851" cy="655376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55574" y="142875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4" name="图形 13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5" name="图形 14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  <p:grpSp>
            <p:nvGrpSpPr>
              <p:cNvPr id="11" name="组合 10"/>
              <p:cNvGrpSpPr/>
              <p:nvPr/>
            </p:nvGrpSpPr>
            <p:grpSpPr>
              <a:xfrm flipV="1">
                <a:off x="155574" y="5995223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2" name="图形 11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3" name="图形 12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Roboto Black" panose="020000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/>
              <a:t>Title: The Role of Artificial Intelligence in Powering Agriculture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Benefits of AI in Agriculture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Increased productivity and efficiency</a:t>
            </a:r>
            <a:endParaRPr lang="en-US"/>
          </a:p>
          <a:p>
            <a:r>
              <a:rPr lang="en-US"/>
              <a:t>Reduced resource usage and environmental impact</a:t>
            </a:r>
            <a:endParaRPr lang="en-US"/>
          </a:p>
          <a:p>
            <a:r>
              <a:rPr lang="en-US"/>
              <a:t>Improved decision-making and risk management</a:t>
            </a:r>
            <a:endParaRPr lang="en-US"/>
          </a:p>
          <a:p>
            <a:r>
              <a:rPr lang="en-US"/>
              <a:t>Enhanced food quality and safety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Agriculture is the backbone of many economies worldwide, and its productivity is critical for global food security.</a:t>
            </a:r>
            <a:endParaRPr lang="en-US"/>
          </a:p>
          <a:p>
            <a:r>
              <a:rPr lang="en-US"/>
              <a:t>Artificial Intelligence (AI) is revolutionizing the agricultural sector, offering innovative solutions to improve productivity, efficiency, and sustainability.	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Challenges in Agriculture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Various challenges such as climate change, limited resources, labor shortages, and increasing demand for food require innovative solutions.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AI is Revolutionizing Agriculture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AI technologies are transforming agriculture by providing data-driven insights and automation to optimize various processes.</a:t>
            </a:r>
            <a:endParaRPr lang="en-US"/>
          </a:p>
          <a:p>
            <a:r>
              <a:rPr lang="en-US"/>
              <a:t>Examples:</a:t>
            </a:r>
            <a:endParaRPr lang="en-US"/>
          </a:p>
          <a:p>
            <a:endParaRPr lang="en-US"/>
          </a:p>
          <a:p>
            <a:r>
              <a:rPr lang="en-US"/>
              <a:t>Precision farming</a:t>
            </a:r>
            <a:endParaRPr lang="en-US"/>
          </a:p>
          <a:p>
            <a:r>
              <a:rPr lang="en-US"/>
              <a:t>Crop monitoring and management</a:t>
            </a:r>
            <a:endParaRPr lang="en-US"/>
          </a:p>
          <a:p>
            <a:r>
              <a:rPr lang="en-US"/>
              <a:t>Predictive analytics for weather and pest management</a:t>
            </a:r>
            <a:endParaRPr lang="en-US"/>
          </a:p>
          <a:p>
            <a:r>
              <a:rPr lang="en-US"/>
              <a:t>Supply chain optimization</a:t>
            </a:r>
            <a:endParaRPr lang="en-US"/>
          </a:p>
          <a:p>
            <a:r>
              <a:rPr lang="en-US"/>
              <a:t>Livestock monitoring and management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Precision Farming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Precision farming involves using AI and IoT devices to optimize crop production by analyzing data such as soil moisture, temperature, and nutrient levels.</a:t>
            </a:r>
            <a:endParaRPr lang="en-US"/>
          </a:p>
          <a:p>
            <a:r>
              <a:rPr lang="en-US"/>
              <a:t>Examples:</a:t>
            </a:r>
            <a:endParaRPr lang="en-US"/>
          </a:p>
          <a:p>
            <a:endParaRPr lang="en-US"/>
          </a:p>
          <a:p>
            <a:r>
              <a:rPr lang="en-US"/>
              <a:t>Automated irrigation systems</a:t>
            </a:r>
            <a:endParaRPr lang="en-US"/>
          </a:p>
          <a:p>
            <a:r>
              <a:rPr lang="en-US"/>
              <a:t>Variable rate fertilization</a:t>
            </a:r>
            <a:endParaRPr lang="en-US"/>
          </a:p>
          <a:p>
            <a:r>
              <a:rPr lang="en-US"/>
              <a:t>Drone and satellite imagery for crop monitoring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Crop Monitoring and Management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AI-powered systems analyze satellite and drone imagery to monitor crop health, detect diseases and pests, and optimize harvesting.</a:t>
            </a:r>
            <a:endParaRPr lang="en-US"/>
          </a:p>
          <a:p>
            <a:r>
              <a:rPr lang="en-US"/>
              <a:t>Examples:</a:t>
            </a:r>
            <a:endParaRPr lang="en-US"/>
          </a:p>
          <a:p>
            <a:endParaRPr lang="en-US"/>
          </a:p>
          <a:p>
            <a:r>
              <a:rPr lang="en-US"/>
              <a:t>Disease and pest detection</a:t>
            </a:r>
            <a:endParaRPr lang="en-US"/>
          </a:p>
          <a:p>
            <a:r>
              <a:rPr lang="en-US"/>
              <a:t>Weed identification and management</a:t>
            </a:r>
            <a:endParaRPr lang="en-US"/>
          </a:p>
          <a:p>
            <a:r>
              <a:rPr lang="en-US"/>
              <a:t>Yield prediction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Predictive Analytics for Weather and Pest Management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AI algorithms analyze historical and real-time data to predict weather patterns and pest outbreaks, allowing farmers to take preventive measures.</a:t>
            </a:r>
            <a:endParaRPr lang="en-US"/>
          </a:p>
          <a:p>
            <a:r>
              <a:rPr lang="en-US"/>
              <a:t>Examples:</a:t>
            </a:r>
            <a:endParaRPr lang="en-US"/>
          </a:p>
          <a:p>
            <a:endParaRPr lang="en-US"/>
          </a:p>
          <a:p>
            <a:r>
              <a:rPr lang="en-US"/>
              <a:t>Early warning systems for extreme weather events</a:t>
            </a:r>
            <a:endParaRPr lang="en-US"/>
          </a:p>
          <a:p>
            <a:r>
              <a:rPr lang="en-US"/>
              <a:t>Pest and disease forecasting</a:t>
            </a:r>
            <a:endParaRPr lang="en-US"/>
          </a:p>
          <a:p>
            <a:r>
              <a:rPr lang="en-US"/>
              <a:t>Decision support systems for pesticide and fungicide application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Supply Chain Optimization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AI optimizes the agricultural supply chain by improving logistics, inventory management, and distribution.</a:t>
            </a:r>
            <a:endParaRPr lang="en-US"/>
          </a:p>
          <a:p>
            <a:r>
              <a:rPr lang="en-US"/>
              <a:t>Examples:</a:t>
            </a:r>
            <a:endParaRPr lang="en-US"/>
          </a:p>
          <a:p>
            <a:endParaRPr lang="en-US"/>
          </a:p>
          <a:p>
            <a:r>
              <a:rPr lang="en-US"/>
              <a:t>Predictive demand forecasting</a:t>
            </a:r>
            <a:endParaRPr lang="en-US"/>
          </a:p>
          <a:p>
            <a:r>
              <a:rPr lang="en-US"/>
              <a:t>Route optimization for transportation</a:t>
            </a:r>
            <a:endParaRPr lang="en-US"/>
          </a:p>
          <a:p>
            <a:r>
              <a:rPr lang="en-US"/>
              <a:t>Real-time monitoring of inventory and storage conditions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Livestock Monitoring and Management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AI-powered sensors and data analytics improve livestock health, welfare, and productivity.</a:t>
            </a:r>
            <a:endParaRPr lang="en-US"/>
          </a:p>
          <a:p>
            <a:r>
              <a:rPr lang="en-US"/>
              <a:t>Examples:</a:t>
            </a:r>
            <a:endParaRPr lang="en-US"/>
          </a:p>
          <a:p>
            <a:endParaRPr lang="en-US"/>
          </a:p>
          <a:p>
            <a:r>
              <a:rPr lang="en-US"/>
              <a:t>Health monitoring and disease detection</a:t>
            </a:r>
            <a:endParaRPr lang="en-US"/>
          </a:p>
          <a:p>
            <a:r>
              <a:rPr lang="en-US"/>
              <a:t>Feed management and optimization</a:t>
            </a:r>
            <a:endParaRPr lang="en-US"/>
          </a:p>
          <a:p>
            <a:r>
              <a:rPr lang="en-US"/>
              <a:t>Breeding and reproduction management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6d0d03ee-cb68-45fe-8357-4736cf63c9ca"/>
  <p:tag name="COMMONDATA" val="eyJoZGlkIjoiODliZWY4OTY0MGRkODE3MzUwYWNjNzJlOTZjZjEzOWIifQ=="/>
</p:tagLst>
</file>

<file path=ppt/theme/theme1.xml><?xml version="1.0" encoding="utf-8"?>
<a:theme xmlns:a="http://schemas.openxmlformats.org/drawingml/2006/main" name="Office 主题​​">
  <a:themeElements>
    <a:clrScheme name="自定义 20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79976"/>
      </a:accent1>
      <a:accent2>
        <a:srgbClr val="526AAB"/>
      </a:accent2>
      <a:accent3>
        <a:srgbClr val="F79976"/>
      </a:accent3>
      <a:accent4>
        <a:srgbClr val="526AAB"/>
      </a:accent4>
      <a:accent5>
        <a:srgbClr val="F79976"/>
      </a:accent5>
      <a:accent6>
        <a:srgbClr val="526AAB"/>
      </a:accent6>
      <a:hlink>
        <a:srgbClr val="0563C1"/>
      </a:hlink>
      <a:folHlink>
        <a:srgbClr val="954F72"/>
      </a:folHlink>
    </a:clrScheme>
    <a:fontScheme name="自定义 26">
      <a:majorFont>
        <a:latin typeface="Roboto Black"/>
        <a:ea typeface="Robot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游ゴシック"/>
        <a:font script="Hang" typeface="맑은 고딕"/>
        <a:font script="Hans" typeface="Manrope SemiBold"/>
        <a:font script="Hant" typeface="新細明體"/>
        <a:font script="Arab" typeface="Roboto Black"/>
        <a:font script="Hebr" typeface="Roboto Black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Roboto Black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Roboto Black"/>
        <a:font script="Hebr" typeface="Roboto Black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Roboto Black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2412</Words>
  <Application>WPS Presentation</Application>
  <PresentationFormat>宽屏</PresentationFormat>
  <Paragraphs>76</Paragraphs>
  <Slides>10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Manrope SemiBold</vt:lpstr>
      <vt:lpstr>Roboto Black</vt:lpstr>
      <vt:lpstr>阿里巴巴普惠体 M</vt:lpstr>
      <vt:lpstr>Microsoft YaHei Light</vt:lpstr>
      <vt:lpstr>YouSheBiaoTiYuan</vt:lpstr>
      <vt:lpstr>Microsoft YaHei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edwin gachoka</cp:lastModifiedBy>
  <cp:revision>56</cp:revision>
  <dcterms:created xsi:type="dcterms:W3CDTF">2023-04-04T05:49:00Z</dcterms:created>
  <dcterms:modified xsi:type="dcterms:W3CDTF">2024-04-22T08:45:31Z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3A502FBA07CF4CD5A0E5C87DC56D68BB_11</vt:lpwstr>
  </property>
  <property fmtid="{D5CDD505-2E9C-101B-9397-08002B2CF9AE}" pid="3" name="KSOProductBuildVer">
    <vt:lpwstr>1033-12.2.0.16731</vt:lpwstr>
  </property>
</Properties>
</file>