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ED\Downloads\Gemini_Generated_Image_ol56ysol56ysol56.jpegGemini_Generated_Image_ol56ysol56ysol56"/>
          <p:cNvPicPr>
            <a:picLocks noChangeAspect="1"/>
          </p:cNvPicPr>
          <p:nvPr/>
        </p:nvPicPr>
        <p:blipFill>
          <a:blip r:embed="rId1"/>
          <a:srcRect t="21874" b="21874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3319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4910"/>
            <a:ext cx="9144000" cy="280289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Name: Edwin Mwangi Gachoka</a:t>
            </a:r>
            <a:endParaRPr lang="en-US"/>
          </a:p>
          <a:p>
            <a:r>
              <a:rPr lang="en-US"/>
              <a:t>son to: Stephen Gachoka Kibera</a:t>
            </a:r>
            <a:endParaRPr lang="en-US"/>
          </a:p>
          <a:p>
            <a:r>
              <a:rPr lang="en-US"/>
              <a:t>Margaret Wanjiru Gachoka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15440"/>
          </a:xfrm>
        </p:spPr>
        <p:txBody>
          <a:bodyPr/>
          <a:lstStyle/>
          <a:p>
            <a:r>
              <a:rPr lang="en-US">
                <a:sym typeface="+mn-ea"/>
              </a:rPr>
              <a:t>Background: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76796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Born and raised in Molo Town, Nakuru County</a:t>
            </a:r>
            <a:endParaRPr lang="en-US"/>
          </a:p>
          <a:p>
            <a:r>
              <a:rPr lang="en-US"/>
              <a:t>Fascinated by technology from a young age</a:t>
            </a:r>
            <a:endParaRPr lang="en-US"/>
          </a:p>
          <a:p>
            <a:r>
              <a:rPr lang="en-US"/>
              <a:t>Tinkering with gadgets and exploring basic computer programs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9695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85875"/>
          </a:xfrm>
        </p:spPr>
        <p:txBody>
          <a:bodyPr/>
          <a:lstStyle/>
          <a:p>
            <a:r>
              <a:rPr lang="en-US" dirty="0"/>
              <a:t>Family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0205"/>
            <a:ext cx="9144000" cy="2347595"/>
          </a:xfrm>
        </p:spPr>
        <p:txBody>
          <a:bodyPr>
            <a:normAutofit/>
          </a:bodyPr>
          <a:lstStyle/>
          <a:p>
            <a:r>
              <a:rPr lang="en-US"/>
              <a:t>Supportive family environment</a:t>
            </a:r>
            <a:endParaRPr lang="en-US"/>
          </a:p>
          <a:p>
            <a:r>
              <a:rPr lang="en-US"/>
              <a:t>Encouraged to explore my interests</a:t>
            </a:r>
            <a:endParaRPr lang="en-US"/>
          </a:p>
          <a:p>
            <a:r>
              <a:rPr lang="en-US"/>
              <a:t>Importance of hard work and dedication instilled from a young age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9700"/>
            <a:ext cx="9144000" cy="169545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Education</a:t>
            </a:r>
            <a:endParaRPr lang="en-US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3035"/>
            <a:ext cx="9144000" cy="3836670"/>
          </a:xfrm>
        </p:spPr>
        <p:txBody>
          <a:bodyPr>
            <a:normAutofit/>
          </a:bodyPr>
          <a:lstStyle/>
          <a:p>
            <a:r>
              <a:rPr lang="en-US"/>
              <a:t>Strong foundation at Molo Academy Primary School</a:t>
            </a:r>
            <a:endParaRPr lang="en-US"/>
          </a:p>
          <a:p>
            <a:r>
              <a:rPr lang="en-US"/>
              <a:t>Fostered problem-solving skills, critical thinking, and a love for learning</a:t>
            </a:r>
            <a:endParaRPr lang="en-US"/>
          </a:p>
          <a:p>
            <a:r>
              <a:rPr lang="en-US"/>
              <a:t>DeKTUT: A catalyst for growth</a:t>
            </a:r>
            <a:endParaRPr lang="en-US"/>
          </a:p>
          <a:p>
            <a:r>
              <a:rPr lang="en-US"/>
              <a:t>BBIT program equipped me with a comprehensive understanding of IT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54686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Programming Expertise</a:t>
            </a:r>
            <a:endParaRPr lang="en-US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6720"/>
            <a:ext cx="9144000" cy="2291080"/>
          </a:xfrm>
        </p:spPr>
        <p:txBody>
          <a:bodyPr>
            <a:normAutofit/>
          </a:bodyPr>
          <a:lstStyle/>
          <a:p>
            <a:r>
              <a:rPr lang="en-US"/>
              <a:t>Proficiency in programming languages like Java and Python</a:t>
            </a:r>
            <a:endParaRPr lang="en-US"/>
          </a:p>
          <a:p>
            <a:r>
              <a:rPr lang="en-US"/>
              <a:t>Ability to translate ideas into functional code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0" y="1041400"/>
            <a:ext cx="9144000" cy="1740535"/>
          </a:xfrm>
        </p:spPr>
        <p:txBody>
          <a:bodyPr>
            <a:normAutofit/>
          </a:bodyPr>
          <a:lstStyle/>
          <a:p>
            <a:r>
              <a:rPr lang="en-US"/>
              <a:t>Beyond Programming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1975"/>
            <a:ext cx="9144000" cy="2155825"/>
          </a:xfrm>
        </p:spPr>
        <p:txBody>
          <a:bodyPr>
            <a:normAutofit/>
          </a:bodyPr>
          <a:lstStyle/>
          <a:p>
            <a:r>
              <a:rPr lang="en-US"/>
              <a:t>Database management skills</a:t>
            </a:r>
            <a:endParaRPr lang="en-US"/>
          </a:p>
          <a:p>
            <a:r>
              <a:rPr lang="en-US"/>
              <a:t>Understanding of network design and administration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21765"/>
          </a:xfrm>
        </p:spPr>
        <p:txBody>
          <a:bodyPr/>
          <a:lstStyle/>
          <a:p>
            <a:r>
              <a:rPr lang="en-US">
                <a:sym typeface="+mn-ea"/>
              </a:rPr>
              <a:t>Internship Experience</a:t>
            </a:r>
            <a:endParaRPr lang="en-US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43810"/>
            <a:ext cx="9144000" cy="2621915"/>
          </a:xfrm>
        </p:spPr>
        <p:txBody>
          <a:bodyPr>
            <a:normAutofit/>
          </a:bodyPr>
          <a:lstStyle/>
          <a:p>
            <a:r>
              <a:rPr lang="en-US"/>
              <a:t>Internship at Nanyuki Teaching Referral Hospital as an IT Administration Intern</a:t>
            </a:r>
            <a:endParaRPr lang="en-US"/>
          </a:p>
          <a:p>
            <a:r>
              <a:rPr lang="en-US"/>
              <a:t>Applied theoretical knowledge to real-world situations</a:t>
            </a:r>
            <a:endParaRPr lang="en-US"/>
          </a:p>
          <a:p>
            <a:r>
              <a:rPr lang="en-US"/>
              <a:t>Honed adaptability and problem-solving skills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0401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Reflections and Future Goals</a:t>
            </a:r>
            <a:endParaRPr lang="en-US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1815"/>
            <a:ext cx="9144000" cy="2165985"/>
          </a:xfrm>
        </p:spPr>
        <p:txBody>
          <a:bodyPr>
            <a:normAutofit/>
          </a:bodyPr>
          <a:lstStyle/>
          <a:p>
            <a:r>
              <a:rPr lang="en-US"/>
              <a:t>Commitment to continuous learning</a:t>
            </a:r>
            <a:endParaRPr lang="en-US"/>
          </a:p>
          <a:p>
            <a:r>
              <a:rPr lang="en-US"/>
              <a:t>Importance of perseverance and overcoming challenges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WPS Presentation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Introduction</vt:lpstr>
      <vt:lpstr>Background:</vt:lpstr>
      <vt:lpstr>Rural Experiences:</vt:lpstr>
      <vt:lpstr>Childhood Adventures:</vt:lpstr>
      <vt:lpstr>Transition to Riverside Estate:</vt:lpstr>
      <vt:lpstr>Impact of Upbringing: </vt:lpstr>
      <vt:lpstr>Key Takeaways: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Odessey: Navigating from Primary to secondary school</dc:title>
  <dc:creator/>
  <cp:lastModifiedBy>edwin gachoka</cp:lastModifiedBy>
  <cp:revision>6</cp:revision>
  <dcterms:created xsi:type="dcterms:W3CDTF">2024-03-28T02:15:00Z</dcterms:created>
  <dcterms:modified xsi:type="dcterms:W3CDTF">2024-04-22T07:49:51Z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3DA47A59C2A244B9BFB13B23BE2E35DD_13</vt:lpwstr>
  </property>
  <property fmtid="{D5CDD505-2E9C-101B-9397-08002B2CF9AE}" pid="3" name="KSOProductBuildVer">
    <vt:lpwstr>1033-12.2.0.16731</vt:lpwstr>
  </property>
</Properties>
</file>