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Проект MyPlantsOnline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От Супиталёва Ивана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5547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Идея</a:t>
            </a:r>
            <a:endParaRPr/>
          </a:p>
        </p:txBody>
      </p:sp>
      <p:sp>
        <p:nvSpPr>
          <p:cNvPr id="82868322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Проект был сделан как онлайн-версия одного из предыдущий проектов.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Ради простоты построения дизайна и красоты был использован nicepage.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8155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Окна</a:t>
            </a:r>
            <a:endParaRPr/>
          </a:p>
        </p:txBody>
      </p:sp>
      <p:sp>
        <p:nvSpPr>
          <p:cNvPr id="18453372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Главная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Авторизация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Регистрация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Создание нового растения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Профиль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46867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28408" y="841099"/>
            <a:ext cx="3984954" cy="2241536"/>
          </a:xfrm>
          <a:prstGeom prst="rect">
            <a:avLst/>
          </a:prstGeom>
        </p:spPr>
      </p:pic>
      <p:pic>
        <p:nvPicPr>
          <p:cNvPr id="4992614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64136" y="4026562"/>
            <a:ext cx="4140817" cy="2329210"/>
          </a:xfrm>
          <a:prstGeom prst="rect">
            <a:avLst/>
          </a:prstGeom>
        </p:spPr>
      </p:pic>
      <p:pic>
        <p:nvPicPr>
          <p:cNvPr id="9011481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41318" y="3550227"/>
            <a:ext cx="4217939" cy="237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939729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22684"/>
            <a:ext cx="10588757" cy="1143000"/>
          </a:xfrm>
        </p:spPr>
        <p:txBody>
          <a:bodyPr/>
          <a:lstStyle/>
          <a:p>
            <a:pPr>
              <a:defRPr/>
            </a:pPr>
            <a:r>
              <a:rPr/>
              <a:t>Библиотеки для запуска</a:t>
            </a:r>
            <a:endParaRPr/>
          </a:p>
        </p:txBody>
      </p:sp>
      <p:sp>
        <p:nvSpPr>
          <p:cNvPr id="16029249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Flask, SQLAlchemy, Flask_wtf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Р7-Офис/7.2.2.0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2023-04-24T13:29:01Z</dcterms:modified>
  <cp:category/>
  <cp:contentStatus/>
  <cp:version/>
</cp:coreProperties>
</file>