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Проект MyPlantsOnline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От Супиталёва Ивана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85547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Идея</a:t>
            </a:r>
            <a:endParaRPr/>
          </a:p>
        </p:txBody>
      </p:sp>
      <p:sp>
        <p:nvSpPr>
          <p:cNvPr id="82868322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Проект был сделан как онлайн-версия одного из предыдущий проектов.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Ради простоты построения дизайна и красоты был использован nicepage.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81557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Окна</a:t>
            </a:r>
            <a:endParaRPr/>
          </a:p>
        </p:txBody>
      </p:sp>
      <p:sp>
        <p:nvSpPr>
          <p:cNvPr id="18453372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Главная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Авторизация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Регистрация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Создание нового растения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Профиль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939729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22684"/>
            <a:ext cx="10588757" cy="1143000"/>
          </a:xfrm>
        </p:spPr>
        <p:txBody>
          <a:bodyPr/>
          <a:lstStyle/>
          <a:p>
            <a:pPr>
              <a:defRPr/>
            </a:pPr>
            <a:r>
              <a:rPr/>
              <a:t>Библиотеки для запуска</a:t>
            </a:r>
            <a:endParaRPr/>
          </a:p>
        </p:txBody>
      </p:sp>
      <p:sp>
        <p:nvSpPr>
          <p:cNvPr id="160292496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Flask, SQLAlchemy, Flask_wtf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52994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Последний слайд</a:t>
            </a:r>
            <a:endParaRPr/>
          </a:p>
        </p:txBody>
      </p:sp>
      <p:sp>
        <p:nvSpPr>
          <p:cNvPr id="56163567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Слайд Последний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Р7-Офис/7.2.2.0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2023-04-17T14:31:49Z</dcterms:modified>
  <cp:category/>
  <cp:contentStatus/>
  <cp:version/>
</cp:coreProperties>
</file>