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4CB33-8425-4220-B13A-DF97F9C33AB9}" v="147" dt="2023-01-10T18:17:47.371"/>
    <p1510:client id="{5EC3979B-817E-4053-897F-4459087633C0}" v="608" dt="2023-01-16T20:10:23.539"/>
    <p1510:client id="{FE1E4CD9-A80D-4FC4-BA3E-C29CFA9F73FC}" v="506" dt="2022-11-10T19:40:48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4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6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4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6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4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7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0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7400" y="1371600"/>
            <a:ext cx="8115300" cy="2356338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2"/>
                </a:solidFill>
                <a:cs typeface="Calibri Light"/>
              </a:rPr>
              <a:t>Проект "</a:t>
            </a:r>
            <a:r>
              <a:rPr lang="ru-RU" sz="4000" dirty="0" err="1">
                <a:solidFill>
                  <a:schemeClr val="bg2"/>
                </a:solidFill>
                <a:cs typeface="Calibri Light"/>
              </a:rPr>
              <a:t>Shield</a:t>
            </a:r>
            <a:r>
              <a:rPr lang="ru-RU" sz="4000" dirty="0">
                <a:solidFill>
                  <a:schemeClr val="bg2"/>
                </a:solidFill>
                <a:cs typeface="Calibri Light"/>
              </a:rPr>
              <a:t> </a:t>
            </a:r>
            <a:r>
              <a:rPr lang="ru-RU" sz="4000" dirty="0" err="1">
                <a:solidFill>
                  <a:schemeClr val="bg2"/>
                </a:solidFill>
                <a:cs typeface="Calibri Light"/>
              </a:rPr>
              <a:t>game</a:t>
            </a:r>
            <a:r>
              <a:rPr lang="ru-RU" sz="4000" dirty="0">
                <a:solidFill>
                  <a:schemeClr val="bg2"/>
                </a:solidFill>
                <a:cs typeface="Calibri Light"/>
              </a:rPr>
              <a:t>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7400" y="3962399"/>
            <a:ext cx="8115300" cy="15240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800">
                <a:solidFill>
                  <a:schemeClr val="bg1"/>
                </a:solidFill>
                <a:cs typeface="Calibri"/>
              </a:rPr>
              <a:t>Супиталёв Иван</a:t>
            </a:r>
          </a:p>
          <a:p>
            <a:endParaRPr lang="ru-RU" sz="2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219B9-EF95-7EA5-B778-F47260A9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ru-RU" dirty="0"/>
              <a:t>ИДЕЯ                                                   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2A639C-A1BA-9FB3-54E7-53E089B1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470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Сделать игру про выживание 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F77E3F4-9E11-9C66-87C0-587678F6A20B}"/>
              </a:ext>
            </a:extLst>
          </p:cNvPr>
          <p:cNvSpPr txBox="1">
            <a:spLocks/>
          </p:cNvSpPr>
          <p:nvPr/>
        </p:nvSpPr>
        <p:spPr>
          <a:xfrm>
            <a:off x="1367117" y="2675291"/>
            <a:ext cx="9486901" cy="1010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Игра должна быть: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0CD9657-314B-A144-9480-F4AB86C8D895}"/>
              </a:ext>
            </a:extLst>
          </p:cNvPr>
          <p:cNvSpPr txBox="1">
            <a:spLocks/>
          </p:cNvSpPr>
          <p:nvPr/>
        </p:nvSpPr>
        <p:spPr>
          <a:xfrm>
            <a:off x="1357221" y="4017419"/>
            <a:ext cx="9486901" cy="16356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ru-RU" dirty="0"/>
              <a:t>Качественной</a:t>
            </a:r>
          </a:p>
          <a:p>
            <a:pPr marL="342900" indent="-342900"/>
            <a:r>
              <a:rPr lang="ru-RU" dirty="0"/>
              <a:t>Приятной в управлении</a:t>
            </a:r>
          </a:p>
          <a:p>
            <a:pPr marL="342900" indent="-342900"/>
            <a:r>
              <a:rPr lang="ru-RU" dirty="0"/>
              <a:t>Ламповой и весёлой (:</a:t>
            </a:r>
          </a:p>
        </p:txBody>
      </p:sp>
    </p:spTree>
    <p:extLst>
      <p:ext uri="{BB962C8B-B14F-4D97-AF65-F5344CB8AC3E}">
        <p14:creationId xmlns:p14="http://schemas.microsoft.com/office/powerpoint/2010/main" val="302927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7AE82-368A-65F5-B89E-623DF211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187" y="685126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ru-RU" dirty="0"/>
              <a:t>Графический интерфейс</a:t>
            </a:r>
          </a:p>
        </p:txBody>
      </p:sp>
      <p:pic>
        <p:nvPicPr>
          <p:cNvPr id="9" name="Рисунок 10" descr="Изображение выглядит как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CD5DEC7B-DC15-96A9-F6DF-63478438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723" y="4296828"/>
            <a:ext cx="3774141" cy="1782990"/>
          </a:xfrm>
          <a:prstGeom prst="rect">
            <a:avLst/>
          </a:prstGeom>
        </p:spPr>
      </p:pic>
      <p:pic>
        <p:nvPicPr>
          <p:cNvPr id="11" name="Рисунок 13" descr="Изображение выглядит как текст, внутренний, туалет, с плиткой&#10;&#10;Автоматически созданное описание">
            <a:extLst>
              <a:ext uri="{FF2B5EF4-FFF2-40B4-BE49-F238E27FC236}">
                <a16:creationId xmlns:a16="http://schemas.microsoft.com/office/drawing/2014/main" id="{EF1D9E9A-46D8-8CF8-9265-205459A14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18" y="2792311"/>
            <a:ext cx="4020670" cy="2674116"/>
          </a:xfrm>
          <a:prstGeom prst="rect">
            <a:avLst/>
          </a:prstGeom>
        </p:spPr>
      </p:pic>
      <p:pic>
        <p:nvPicPr>
          <p:cNvPr id="14" name="Рисунок 14" descr="Изображение выглядит как внутренний, игрушка, с плиткой&#10;&#10;Автоматически созданное описание">
            <a:extLst>
              <a:ext uri="{FF2B5EF4-FFF2-40B4-BE49-F238E27FC236}">
                <a16:creationId xmlns:a16="http://schemas.microsoft.com/office/drawing/2014/main" id="{265AEC31-46DE-FBCB-D778-E95BDDE7B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576" y="1938520"/>
            <a:ext cx="3236258" cy="21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7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7AE82-368A-65F5-B89E-623DF211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187" y="685126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ru-RU" dirty="0"/>
              <a:t>Сложности в разработке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453BC-6001-4000-EC4B-201D02218348}"/>
              </a:ext>
            </a:extLst>
          </p:cNvPr>
          <p:cNvSpPr txBox="1"/>
          <p:nvPr/>
        </p:nvSpPr>
        <p:spPr>
          <a:xfrm>
            <a:off x="1358713" y="2031065"/>
            <a:ext cx="946897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/>
              <a:t>     Были сложности с получением изображений для игры, ведь не хотелось брать готовые, что сказалось</a:t>
            </a:r>
            <a:endParaRPr lang="ru-RU" dirty="0"/>
          </a:p>
          <a:p>
            <a:r>
              <a:rPr lang="ru-RU" sz="2800" dirty="0"/>
              <a:t> на сеттинге игры.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6433E-8FAA-0F46-0D01-F45C41202999}"/>
              </a:ext>
            </a:extLst>
          </p:cNvPr>
          <p:cNvSpPr txBox="1"/>
          <p:nvPr/>
        </p:nvSpPr>
        <p:spPr>
          <a:xfrm>
            <a:off x="1157007" y="4395506"/>
            <a:ext cx="946897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 err="1"/>
              <a:t>Pygame</a:t>
            </a:r>
            <a:r>
              <a:rPr lang="ru-RU" sz="2800" dirty="0"/>
              <a:t>, </a:t>
            </a:r>
            <a:r>
              <a:rPr lang="ru-RU" sz="2800" dirty="0" err="1"/>
              <a:t>time</a:t>
            </a:r>
            <a:r>
              <a:rPr lang="ru-RU" sz="2800" dirty="0"/>
              <a:t>, </a:t>
            </a:r>
            <a:r>
              <a:rPr lang="ru-RU" sz="2800" dirty="0" err="1"/>
              <a:t>random</a:t>
            </a:r>
            <a:r>
              <a:rPr lang="ru-RU" sz="2800" dirty="0"/>
              <a:t>, </a:t>
            </a:r>
            <a:r>
              <a:rPr lang="ru-RU" sz="2800" dirty="0" err="1"/>
              <a:t>os</a:t>
            </a:r>
            <a:r>
              <a:rPr lang="ru-RU" sz="2800" dirty="0"/>
              <a:t>, </a:t>
            </a:r>
            <a:r>
              <a:rPr lang="ru-RU" sz="2800" dirty="0" err="1"/>
              <a:t>math</a:t>
            </a: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7837E22-7B8A-23D1-1E0A-2A2CAB303724}"/>
              </a:ext>
            </a:extLst>
          </p:cNvPr>
          <p:cNvSpPr txBox="1">
            <a:spLocks/>
          </p:cNvSpPr>
          <p:nvPr/>
        </p:nvSpPr>
        <p:spPr>
          <a:xfrm>
            <a:off x="1154205" y="3168349"/>
            <a:ext cx="9486901" cy="1010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Использованные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7518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4AC2F-834C-559A-460B-4D56384E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1371599"/>
            <a:ext cx="3390900" cy="2360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СПАСИБО ЗА ВНИМАНИЕ!</a:t>
            </a:r>
            <a:b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3600" kern="1200" cap="all" spc="300" baseline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Рисунок 4" descr="Изображение выглядит как желтый, очки&#10;&#10;Автоматически созданное описание">
            <a:extLst>
              <a:ext uri="{FF2B5EF4-FFF2-40B4-BE49-F238E27FC236}">
                <a16:creationId xmlns:a16="http://schemas.microsoft.com/office/drawing/2014/main" id="{3F001F5D-917B-AAC3-D95C-A3BB1BCB4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3" r="1" b="19263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ClassicFrameVTI</vt:lpstr>
      <vt:lpstr>Проект "Shield game"</vt:lpstr>
      <vt:lpstr>ИДЕЯ                                                    </vt:lpstr>
      <vt:lpstr>Графический интерфейс</vt:lpstr>
      <vt:lpstr>Сложности в разработке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284</cp:revision>
  <dcterms:created xsi:type="dcterms:W3CDTF">2012-07-30T23:42:41Z</dcterms:created>
  <dcterms:modified xsi:type="dcterms:W3CDTF">2023-01-16T20:11:50Z</dcterms:modified>
</cp:coreProperties>
</file>