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4CB33-8425-4220-B13A-DF97F9C33AB9}" v="147" dt="2023-01-10T18:17:47.371"/>
    <p1510:client id="{FE1E4CD9-A80D-4FC4-BA3E-C29CFA9F73FC}" v="506" dt="2022-11-10T19:40:48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0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1371600"/>
            <a:ext cx="8115300" cy="235633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2"/>
                </a:solidFill>
                <a:cs typeface="Calibri Light"/>
              </a:rPr>
              <a:t>Проект "</a:t>
            </a:r>
            <a:r>
              <a:rPr lang="ru-RU" sz="4000" dirty="0" err="1">
                <a:solidFill>
                  <a:schemeClr val="bg2"/>
                </a:solidFill>
                <a:cs typeface="Calibri Light"/>
              </a:rPr>
              <a:t>Shield</a:t>
            </a:r>
            <a:r>
              <a:rPr lang="ru-RU" sz="4000" dirty="0">
                <a:solidFill>
                  <a:schemeClr val="bg2"/>
                </a:solidFill>
                <a:cs typeface="Calibri Light"/>
              </a:rPr>
              <a:t> </a:t>
            </a:r>
            <a:r>
              <a:rPr lang="ru-RU" sz="4000" dirty="0" err="1">
                <a:solidFill>
                  <a:schemeClr val="bg2"/>
                </a:solidFill>
                <a:cs typeface="Calibri Light"/>
              </a:rPr>
              <a:t>game</a:t>
            </a:r>
            <a:r>
              <a:rPr lang="ru-RU" sz="4000" dirty="0">
                <a:solidFill>
                  <a:schemeClr val="bg2"/>
                </a:solidFill>
                <a:cs typeface="Calibri Light"/>
              </a:rPr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400" y="3962399"/>
            <a:ext cx="8115300" cy="15240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800">
                <a:solidFill>
                  <a:schemeClr val="bg1"/>
                </a:solidFill>
                <a:cs typeface="Calibri"/>
              </a:rPr>
              <a:t>Супиталёв Иван</a:t>
            </a:r>
          </a:p>
          <a:p>
            <a:endParaRPr lang="ru-RU" sz="2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219B9-EF95-7EA5-B778-F47260A9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ИДЕЯ                                                   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A639C-A1BA-9FB3-54E7-53E089B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47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Крутая игра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77E3F4-9E11-9C66-87C0-587678F6A20B}"/>
              </a:ext>
            </a:extLst>
          </p:cNvPr>
          <p:cNvSpPr txBox="1">
            <a:spLocks/>
          </p:cNvSpPr>
          <p:nvPr/>
        </p:nvSpPr>
        <p:spPr>
          <a:xfrm>
            <a:off x="1367117" y="2675291"/>
            <a:ext cx="9486901" cy="1010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Задачи                                                  </a:t>
            </a:r>
            <a:endParaRPr lang="ru-RU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0CD9657-314B-A144-9480-F4AB86C8D895}"/>
              </a:ext>
            </a:extLst>
          </p:cNvPr>
          <p:cNvSpPr txBox="1">
            <a:spLocks/>
          </p:cNvSpPr>
          <p:nvPr/>
        </p:nvSpPr>
        <p:spPr>
          <a:xfrm>
            <a:off x="1367117" y="3680951"/>
            <a:ext cx="9486901" cy="1635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ru-RU" dirty="0"/>
              <a:t>Мощная графика 4D</a:t>
            </a:r>
          </a:p>
          <a:p>
            <a:pPr marL="342900" indent="-342900"/>
            <a:r>
              <a:rPr lang="ru-RU" dirty="0"/>
              <a:t>Невероятно чувствительное управление</a:t>
            </a:r>
          </a:p>
          <a:p>
            <a:pPr marL="342900" indent="-342900"/>
            <a:r>
              <a:rPr lang="ru-RU" dirty="0"/>
              <a:t>Сделать так, </a:t>
            </a:r>
            <a:r>
              <a:rPr lang="ru-RU" dirty="0" err="1"/>
              <a:t>шоб</a:t>
            </a:r>
            <a:r>
              <a:rPr lang="ru-RU" dirty="0"/>
              <a:t> на картошке запустилось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2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7AE82-368A-65F5-B89E-623DF211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Графический интерфейс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4E317FB-2E1A-56F4-CEAA-789853C5D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49" y="2556362"/>
            <a:ext cx="2743200" cy="1543050"/>
          </a:xfr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AC518CE0-B3A5-BB78-D202-76281118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135" y="2668681"/>
            <a:ext cx="2743200" cy="1543050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64DBB03F-3E80-7E2C-5BD6-C0B82271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06" y="3890122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2A651-C97F-4C53-C19A-150161CF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F0E0D-6C2F-9F5B-8373-D9613527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Возможно я скоро начну работу над </a:t>
            </a:r>
            <a:r>
              <a:rPr lang="ru-RU" dirty="0" err="1"/>
              <a:t>проэктом</a:t>
            </a:r>
            <a:endParaRPr lang="ru-RU" dirty="0"/>
          </a:p>
          <a:p>
            <a:r>
              <a:rPr lang="ru-RU" dirty="0"/>
              <a:t>(эта презентация - шутка)</a:t>
            </a:r>
          </a:p>
          <a:p>
            <a:r>
              <a:rPr lang="ru-RU" dirty="0"/>
              <a:t>((не обижайтесь))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2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92D5345-843D-3922-8A65-75F7A8D2D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9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51" name="Rectangle 29">
            <a:extLst>
              <a:ext uri="{FF2B5EF4-FFF2-40B4-BE49-F238E27FC236}">
                <a16:creationId xmlns:a16="http://schemas.microsoft.com/office/drawing/2014/main" id="{D37E9081-32E2-43C3-80C8-7F3854D9D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3429000"/>
          </a:xfrm>
          <a:prstGeom prst="rect">
            <a:avLst/>
          </a:prstGeom>
          <a:gradFill>
            <a:gsLst>
              <a:gs pos="47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4AC2F-834C-559A-460B-4D56384E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486900" cy="12815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br>
              <a:rPr lang="en-US" sz="3600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9123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ClassicFrameVTI</vt:lpstr>
      <vt:lpstr>Проект "Shield game"</vt:lpstr>
      <vt:lpstr>ИДЕЯ                                                    </vt:lpstr>
      <vt:lpstr>Графический интерфейс</vt:lpstr>
      <vt:lpstr>Да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175</cp:revision>
  <dcterms:created xsi:type="dcterms:W3CDTF">2012-07-30T23:42:41Z</dcterms:created>
  <dcterms:modified xsi:type="dcterms:W3CDTF">2023-01-10T18:17:54Z</dcterms:modified>
</cp:coreProperties>
</file>