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607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Команда: </a:t>
            </a:r>
            <a:r>
              <a:rPr lang="en-US" dirty="0" err="1" smtClean="0"/>
              <a:t>Sib_Snip</a:t>
            </a:r>
            <a:r>
              <a:rPr lang="en-US" dirty="0" smtClean="0"/>
              <a:t>;</a:t>
            </a:r>
          </a:p>
          <a:p>
            <a:r>
              <a:rPr lang="ru-RU" dirty="0" smtClean="0"/>
              <a:t>Участники</a:t>
            </a:r>
            <a:r>
              <a:rPr lang="en-US" dirty="0" smtClean="0"/>
              <a:t>: </a:t>
            </a:r>
            <a:r>
              <a:rPr lang="ru-RU" dirty="0" smtClean="0"/>
              <a:t>Ерощенко Артём Александрович, Павлова Виолетта Александровна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6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- </a:t>
            </a:r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10000" y="2811690"/>
            <a:ext cx="5189856" cy="3686176"/>
          </a:xfrm>
        </p:spPr>
        <p:txBody>
          <a:bodyPr/>
          <a:lstStyle/>
          <a:p>
            <a:r>
              <a:rPr lang="ru-RU" dirty="0" smtClean="0"/>
              <a:t>Цель</a:t>
            </a:r>
          </a:p>
          <a:p>
            <a:r>
              <a:rPr lang="ru-RU" dirty="0" smtClean="0"/>
              <a:t>Задачи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и</a:t>
            </a:r>
            <a:r>
              <a:rPr lang="ru-RU" dirty="0" smtClean="0"/>
              <a:t>дей</a:t>
            </a:r>
          </a:p>
          <a:p>
            <a:r>
              <a:rPr lang="ru-RU" dirty="0" smtClean="0"/>
              <a:t>Анализ аналогов</a:t>
            </a:r>
          </a:p>
          <a:p>
            <a:r>
              <a:rPr lang="ru-RU" dirty="0" smtClean="0"/>
              <a:t>Техническое описание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02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</a:t>
            </a:r>
            <a:r>
              <a:rPr lang="ru-RU" dirty="0" smtClean="0"/>
              <a:t> - 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5712717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проект (</a:t>
            </a:r>
            <a:r>
              <a:rPr lang="en-US" dirty="0" smtClean="0"/>
              <a:t>MOB</a:t>
            </a:r>
            <a:r>
              <a:rPr lang="ru-RU" dirty="0" smtClean="0"/>
              <a:t>), который позволит вносить предложения по благоустройству двора.</a:t>
            </a:r>
          </a:p>
          <a:p>
            <a:r>
              <a:rPr lang="ru-RU" dirty="0" smtClean="0"/>
              <a:t>Разработка архитектуры проекта.</a:t>
            </a:r>
          </a:p>
          <a:p>
            <a:r>
              <a:rPr lang="ru-RU" dirty="0" smtClean="0"/>
              <a:t>Составление плана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7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</a:t>
            </a:r>
            <a:r>
              <a:rPr lang="ru-RU" dirty="0" smtClean="0"/>
              <a:t> -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должно иметь:</a:t>
            </a:r>
          </a:p>
          <a:p>
            <a:r>
              <a:rPr lang="ru-RU" dirty="0" smtClean="0"/>
              <a:t>Возможность выбора определённой области пространства двора.</a:t>
            </a:r>
          </a:p>
          <a:p>
            <a:r>
              <a:rPr lang="ru-RU" dirty="0" smtClean="0"/>
              <a:t>Функционал добавления объектов на выбранную область.</a:t>
            </a:r>
          </a:p>
          <a:p>
            <a:r>
              <a:rPr lang="ru-RU" dirty="0" smtClean="0"/>
              <a:t>Возможность комментировать предложения других.</a:t>
            </a:r>
          </a:p>
          <a:p>
            <a:r>
              <a:rPr lang="ru-RU" dirty="0" smtClean="0"/>
              <a:t>Реализацию профиля (статистика, персональные данные, </a:t>
            </a:r>
            <a:r>
              <a:rPr lang="ru-RU" dirty="0" err="1" smtClean="0"/>
              <a:t>аватар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Синхронизацию объектов в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7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- </a:t>
            </a:r>
            <a:r>
              <a:rPr lang="ru-RU" dirty="0" smtClean="0"/>
              <a:t>описание идей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Начальная инициализация пользователя (место жительства, персональные данные)</a:t>
            </a:r>
          </a:p>
          <a:p>
            <a:r>
              <a:rPr lang="ru-RU" dirty="0" smtClean="0"/>
              <a:t>Использование «</a:t>
            </a:r>
            <a:r>
              <a:rPr lang="en-US" dirty="0" smtClean="0"/>
              <a:t>Google maps</a:t>
            </a:r>
            <a:r>
              <a:rPr lang="ru-RU" dirty="0" smtClean="0"/>
              <a:t>», для предоставления карты пользователю.</a:t>
            </a:r>
          </a:p>
          <a:p>
            <a:r>
              <a:rPr lang="ru-RU" dirty="0" smtClean="0"/>
              <a:t> Система доверенности пользователя.</a:t>
            </a:r>
          </a:p>
          <a:p>
            <a:r>
              <a:rPr lang="ru-RU" dirty="0" smtClean="0"/>
              <a:t>Функциональность комментирования и оценивания.</a:t>
            </a:r>
          </a:p>
          <a:p>
            <a:r>
              <a:rPr lang="ru-RU" dirty="0" smtClean="0"/>
              <a:t>Группирование меток на близком расстоянии (для экономии места).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- </a:t>
            </a:r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16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 – </a:t>
            </a:r>
            <a:r>
              <a:rPr lang="ru-RU" dirty="0" smtClean="0"/>
              <a:t>Техническое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Согласно архитектуре проекта, в нём присутствует два класса – аккаунт и карта, каждый из них наделён методами в соответствии с поставленными задачами.</a:t>
            </a:r>
          </a:p>
          <a:p>
            <a:r>
              <a:rPr lang="ru-RU" dirty="0" smtClean="0"/>
              <a:t>Также имеется первичная инициализация аккаунта и последующее его редактирование.</a:t>
            </a:r>
          </a:p>
          <a:p>
            <a:r>
              <a:rPr lang="ru-RU" dirty="0" smtClean="0"/>
              <a:t>Обозначение объектов будет происходить на карте посредством меток (имеется синхронизация с сетью – предполагается «общение» с базой данных сервера).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126</TotalTime>
  <Words>202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Цитаты</vt:lpstr>
      <vt:lpstr>MOB</vt:lpstr>
      <vt:lpstr>MOB - Содержание</vt:lpstr>
      <vt:lpstr>MOB - Цель</vt:lpstr>
      <vt:lpstr>MOB - Задачи</vt:lpstr>
      <vt:lpstr>MOB - описание идей </vt:lpstr>
      <vt:lpstr>MOB - Анализ аналогов</vt:lpstr>
      <vt:lpstr>MOB – Техническое описание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</dc:title>
  <dc:creator>Artyom Eroshchenko</dc:creator>
  <cp:lastModifiedBy>Artyom Eroshchenko</cp:lastModifiedBy>
  <cp:revision>34</cp:revision>
  <dcterms:created xsi:type="dcterms:W3CDTF">2020-12-04T17:07:06Z</dcterms:created>
  <dcterms:modified xsi:type="dcterms:W3CDTF">2020-12-04T19:13:53Z</dcterms:modified>
</cp:coreProperties>
</file>