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 </a:t>
            </a:r>
            <a:r>
              <a:rPr lang="ru-RU" dirty="0" smtClean="0"/>
              <a:t>«</a:t>
            </a:r>
            <a:r>
              <a:rPr lang="en-US" dirty="0" smtClean="0"/>
              <a:t>Improvement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608650"/>
            <a:ext cx="10572000" cy="7607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Команда «</a:t>
            </a:r>
            <a:r>
              <a:rPr lang="en-US" dirty="0" smtClean="0"/>
              <a:t>Sib</a:t>
            </a:r>
            <a:r>
              <a:rPr lang="ru-RU" dirty="0"/>
              <a:t>_</a:t>
            </a:r>
            <a:r>
              <a:rPr lang="en-US" dirty="0" smtClean="0"/>
              <a:t>Snip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Участники</a:t>
            </a:r>
            <a:r>
              <a:rPr lang="en-US" dirty="0" smtClean="0"/>
              <a:t>: </a:t>
            </a:r>
            <a:r>
              <a:rPr lang="ru-RU" dirty="0"/>
              <a:t>Артём Александрович </a:t>
            </a:r>
            <a:r>
              <a:rPr lang="ru-RU" dirty="0" err="1" smtClean="0"/>
              <a:t>Ерощенко</a:t>
            </a:r>
            <a:r>
              <a:rPr lang="ru-RU" dirty="0" smtClean="0"/>
              <a:t>, </a:t>
            </a:r>
            <a:r>
              <a:rPr lang="ru-RU" dirty="0"/>
              <a:t>Виолетта Александровна Павлова </a:t>
            </a:r>
          </a:p>
        </p:txBody>
      </p:sp>
    </p:spTree>
    <p:extLst>
      <p:ext uri="{BB962C8B-B14F-4D97-AF65-F5344CB8AC3E}">
        <p14:creationId xmlns:p14="http://schemas.microsoft.com/office/powerpoint/2010/main" val="39826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683" y="481694"/>
            <a:ext cx="10571998" cy="970450"/>
          </a:xfrm>
        </p:spPr>
        <p:txBody>
          <a:bodyPr/>
          <a:lstStyle/>
          <a:p>
            <a:r>
              <a:rPr lang="ru-RU" sz="4400" dirty="0" smtClean="0"/>
              <a:t>Цель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8873" y="2248165"/>
            <a:ext cx="1016271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Координация между жителями дома и органами местного самоуправления по благоустройству домовой территории.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40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1048" y="447188"/>
            <a:ext cx="10320949" cy="970450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1048" y="2522211"/>
            <a:ext cx="10312238" cy="363651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000" dirty="0" smtClean="0"/>
              <a:t>Разработка приложения как доступного инструмента для достижения цели;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 smtClean="0"/>
              <a:t>Помощь местным жителям в улучшении двора;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 smtClean="0"/>
              <a:t>Поиск единомышленников среди жителей дома;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 smtClean="0"/>
              <a:t>Структурирование идей по благоустройству придомовой территории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17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664" y="447188"/>
            <a:ext cx="10381334" cy="970450"/>
          </a:xfrm>
        </p:spPr>
        <p:txBody>
          <a:bodyPr/>
          <a:lstStyle/>
          <a:p>
            <a:r>
              <a:rPr lang="ru-RU" dirty="0" smtClean="0"/>
              <a:t>Описание идеи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сегодняшний день существует множество программ направленных на улучшение придомовых территорий и ремонту двора, детских площадок. Но не все жители имеют возможности постоянно присутствовать на общедомовых собраниях по решению этих вопросов. </a:t>
            </a:r>
          </a:p>
          <a:p>
            <a:pPr marL="0" indent="0">
              <a:buNone/>
            </a:pPr>
            <a:r>
              <a:rPr lang="ru-RU" dirty="0" smtClean="0"/>
              <a:t>Наше приложение будет иметь простой интерфейс, чтобы каждый мог начать им пользоваться без специального обучения. Оно позволит жителям дистанционного принимать решения по благоустройству дома.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518912"/>
            <a:ext cx="10554574" cy="17353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нашего приложения нет прямых аналогов, но имеются косвенные. Например,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/>
              <a:t>Play</a:t>
            </a:r>
            <a:r>
              <a:rPr lang="ru-RU" dirty="0"/>
              <a:t> есть приложения по обустройству </a:t>
            </a:r>
            <a:r>
              <a:rPr lang="ru-RU" dirty="0" smtClean="0"/>
              <a:t>квартир, </a:t>
            </a:r>
            <a:r>
              <a:rPr lang="ru-RU" dirty="0"/>
              <a:t>домов и </a:t>
            </a:r>
            <a:r>
              <a:rPr lang="ru-RU" dirty="0" smtClean="0"/>
              <a:t>частных</a:t>
            </a:r>
            <a:r>
              <a:rPr lang="ru-RU" dirty="0"/>
              <a:t> </a:t>
            </a:r>
            <a:r>
              <a:rPr lang="ru-RU" dirty="0" smtClean="0"/>
              <a:t>дворов («</a:t>
            </a:r>
            <a:r>
              <a:rPr lang="en-US" dirty="0"/>
              <a:t>Planner 5D</a:t>
            </a:r>
            <a:r>
              <a:rPr lang="ru-RU" dirty="0" smtClean="0"/>
              <a:t>»). </a:t>
            </a:r>
            <a:r>
              <a:rPr lang="ru-RU" dirty="0" smtClean="0"/>
              <a:t>Также есть </a:t>
            </a:r>
            <a:r>
              <a:rPr lang="ru-RU" dirty="0"/>
              <a:t>множества приложений с функциями оплаты ЖКХ, </a:t>
            </a:r>
            <a:r>
              <a:rPr lang="ru-RU" dirty="0" smtClean="0"/>
              <a:t>подачи показания </a:t>
            </a:r>
            <a:r>
              <a:rPr lang="ru-RU" dirty="0"/>
              <a:t>счётчиков, голосования по вопросам </a:t>
            </a:r>
            <a:r>
              <a:rPr lang="ru-RU" dirty="0" smtClean="0"/>
              <a:t>общим </a:t>
            </a:r>
            <a:r>
              <a:rPr lang="ru-RU" dirty="0" smtClean="0"/>
              <a:t>собраний</a:t>
            </a:r>
            <a:r>
              <a:rPr lang="en-US" dirty="0" smtClean="0"/>
              <a:t> (</a:t>
            </a:r>
            <a:r>
              <a:rPr lang="ru-RU" dirty="0" smtClean="0"/>
              <a:t>«</a:t>
            </a:r>
            <a:r>
              <a:rPr lang="ru-RU" dirty="0" smtClean="0"/>
              <a:t>ГИС </a:t>
            </a:r>
            <a:r>
              <a:rPr lang="ru-RU" dirty="0"/>
              <a:t>ЖКХ </a:t>
            </a:r>
            <a:r>
              <a:rPr lang="en-US" dirty="0" smtClean="0"/>
              <a:t>New</a:t>
            </a:r>
            <a:r>
              <a:rPr lang="ru-RU" dirty="0" smtClean="0"/>
              <a:t>»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026" name="Picture 2" descr="Google Play (@GooglePlay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44" y="4213016"/>
            <a:ext cx="2285083" cy="22850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751364"/>
            <a:ext cx="10554574" cy="445454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Согласно архитектуре проекта, в нём присутствует два класса – аккаунт и карта, каждый из них наделён методами в соответствии с поставленными задачами</a:t>
            </a:r>
            <a:r>
              <a:rPr lang="en-US" sz="2000" dirty="0" smtClean="0"/>
              <a:t> (</a:t>
            </a:r>
            <a:r>
              <a:rPr lang="ru-RU" sz="2000" dirty="0" smtClean="0"/>
              <a:t>ЯП - </a:t>
            </a:r>
            <a:r>
              <a:rPr lang="en-US" sz="2000" dirty="0" smtClean="0"/>
              <a:t>Java)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Также имеется первичная инициализация аккаунта и последующее его редактирование.</a:t>
            </a:r>
          </a:p>
          <a:p>
            <a:r>
              <a:rPr lang="ru-RU" sz="2000" dirty="0" smtClean="0"/>
              <a:t>Обозначение объектов будет происходить на карте посредством меток (имеется синхронизация с сетью – предполагается «общение» с базой данных сервера).</a:t>
            </a:r>
          </a:p>
          <a:p>
            <a:r>
              <a:rPr lang="ru-RU" sz="2000" dirty="0" smtClean="0"/>
              <a:t>Использование </a:t>
            </a:r>
            <a:r>
              <a:rPr lang="ru-RU" sz="2000" dirty="0"/>
              <a:t>«</a:t>
            </a:r>
            <a:r>
              <a:rPr lang="en-US" sz="2000" dirty="0"/>
              <a:t>Google maps</a:t>
            </a:r>
            <a:r>
              <a:rPr lang="ru-RU" sz="2000" dirty="0"/>
              <a:t>», для предоставления карты пользователю.</a:t>
            </a:r>
          </a:p>
          <a:p>
            <a:r>
              <a:rPr lang="ru-RU" sz="2000" dirty="0" smtClean="0"/>
              <a:t>Функциональность </a:t>
            </a:r>
            <a:r>
              <a:rPr lang="ru-RU" sz="2000" dirty="0"/>
              <a:t>комментирования и оценивания.</a:t>
            </a:r>
          </a:p>
          <a:p>
            <a:r>
              <a:rPr lang="ru-RU" sz="2000" dirty="0"/>
              <a:t>Группирование меток на близком расстоянии (для экономии места).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9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184</TotalTime>
  <Words>274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Century Gothic</vt:lpstr>
      <vt:lpstr>Courier New</vt:lpstr>
      <vt:lpstr>Wingdings 2</vt:lpstr>
      <vt:lpstr>Цитаты</vt:lpstr>
      <vt:lpstr>MOB «Improvement» </vt:lpstr>
      <vt:lpstr>Цель</vt:lpstr>
      <vt:lpstr>Задачи</vt:lpstr>
      <vt:lpstr>Описание идеи </vt:lpstr>
      <vt:lpstr>Анализ аналогов</vt:lpstr>
      <vt:lpstr>Техническое описание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</dc:title>
  <dc:creator>Artyom Eroshchenko</dc:creator>
  <cp:lastModifiedBy>Artyom Eroshchenko</cp:lastModifiedBy>
  <cp:revision>55</cp:revision>
  <dcterms:created xsi:type="dcterms:W3CDTF">2020-12-04T17:07:06Z</dcterms:created>
  <dcterms:modified xsi:type="dcterms:W3CDTF">2020-12-05T15:34:48Z</dcterms:modified>
</cp:coreProperties>
</file>