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 </a:t>
            </a:r>
            <a:r>
              <a:rPr lang="ru-RU" dirty="0" smtClean="0"/>
              <a:t>«</a:t>
            </a:r>
            <a:r>
              <a:rPr lang="en-US" dirty="0" smtClean="0"/>
              <a:t>Improvement</a:t>
            </a:r>
            <a:r>
              <a:rPr lang="ru-RU" dirty="0" smtClean="0"/>
              <a:t>»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0001" y="5608650"/>
            <a:ext cx="10572000" cy="760725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Команда «</a:t>
            </a:r>
            <a:r>
              <a:rPr lang="en-US" dirty="0" smtClean="0"/>
              <a:t>Sib</a:t>
            </a:r>
            <a:r>
              <a:rPr lang="ru-RU" dirty="0"/>
              <a:t>_</a:t>
            </a:r>
            <a:r>
              <a:rPr lang="en-US" dirty="0" smtClean="0"/>
              <a:t>Snip</a:t>
            </a:r>
            <a:r>
              <a:rPr lang="ru-RU" dirty="0" smtClean="0"/>
              <a:t>»</a:t>
            </a:r>
            <a:endParaRPr lang="en-US" dirty="0" smtClean="0"/>
          </a:p>
          <a:p>
            <a:r>
              <a:rPr lang="ru-RU" dirty="0" smtClean="0"/>
              <a:t>Участники</a:t>
            </a:r>
            <a:r>
              <a:rPr lang="en-US" dirty="0" smtClean="0"/>
              <a:t>: </a:t>
            </a:r>
            <a:r>
              <a:rPr lang="ru-RU" dirty="0"/>
              <a:t>Артём Александрович </a:t>
            </a:r>
            <a:r>
              <a:rPr lang="ru-RU" dirty="0" err="1" smtClean="0"/>
              <a:t>Ерощенко</a:t>
            </a:r>
            <a:r>
              <a:rPr lang="ru-RU" dirty="0" smtClean="0"/>
              <a:t>, </a:t>
            </a:r>
            <a:r>
              <a:rPr lang="ru-RU" dirty="0"/>
              <a:t>Виолетта Александровна Павлова </a:t>
            </a:r>
          </a:p>
        </p:txBody>
      </p:sp>
    </p:spTree>
    <p:extLst>
      <p:ext uri="{BB962C8B-B14F-4D97-AF65-F5344CB8AC3E}">
        <p14:creationId xmlns:p14="http://schemas.microsoft.com/office/powerpoint/2010/main" val="398260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3683" y="481694"/>
            <a:ext cx="10571998" cy="970450"/>
          </a:xfrm>
        </p:spPr>
        <p:txBody>
          <a:bodyPr/>
          <a:lstStyle/>
          <a:p>
            <a:r>
              <a:rPr lang="ru-RU" sz="4400" dirty="0" smtClean="0"/>
              <a:t>Цель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8873" y="2248165"/>
            <a:ext cx="1016271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Координация между жителями дома и органами местного самоуправления по благоустройству домовой территории.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4076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1048" y="447188"/>
            <a:ext cx="10320949" cy="970450"/>
          </a:xfrm>
        </p:spPr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759" y="2791632"/>
            <a:ext cx="10312238" cy="3636511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2400" dirty="0" smtClean="0"/>
              <a:t>Разработка приложения как доступного инструмента для достижения цели;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 smtClean="0"/>
              <a:t>Помощь местным жителям в улучшении двора;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 smtClean="0"/>
              <a:t>Поиск единомышленников среди жителей дома;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 smtClean="0"/>
              <a:t>Структурирование идей по благоустройству придомовой </a:t>
            </a:r>
            <a:r>
              <a:rPr lang="ru-RU" sz="2400" dirty="0" smtClean="0"/>
              <a:t>территории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61776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0664" y="447188"/>
            <a:ext cx="10381334" cy="970450"/>
          </a:xfrm>
        </p:spPr>
        <p:txBody>
          <a:bodyPr/>
          <a:lstStyle/>
          <a:p>
            <a:r>
              <a:rPr lang="ru-RU" dirty="0" smtClean="0"/>
              <a:t>Описание идеи</a:t>
            </a:r>
            <a:r>
              <a:rPr lang="en-US" dirty="0" smtClean="0"/>
              <a:t>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 сегодняшний день существует множество программ направленных на улучшение придомовых территорий и ремонту двора, детских площадок. Но не </a:t>
            </a:r>
            <a:r>
              <a:rPr lang="ru-RU" dirty="0" smtClean="0"/>
              <a:t>все жители имеют </a:t>
            </a:r>
            <a:r>
              <a:rPr lang="ru-RU" dirty="0" smtClean="0"/>
              <a:t>возможности постоянно присутствовать на общедомовых собраниях по решению этих вопросов. </a:t>
            </a:r>
          </a:p>
          <a:p>
            <a:pPr marL="0" indent="0">
              <a:buNone/>
            </a:pPr>
            <a:r>
              <a:rPr lang="ru-RU" dirty="0" smtClean="0"/>
              <a:t>Наше приложение будет иметь простой интерфейс, чтобы каждый мог начать им пользоваться без специального обучения. Оно позволит жителям дистанционного принимать решения по благоустройству дома.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34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аналогов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712" y="2518912"/>
            <a:ext cx="10554574" cy="173537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У нашего приложения нет прямых аналогов, но имеются косвенные. Например, в </a:t>
            </a:r>
            <a:r>
              <a:rPr lang="ru-RU" dirty="0" err="1" smtClean="0"/>
              <a:t>Google</a:t>
            </a:r>
            <a:r>
              <a:rPr lang="ru-RU" dirty="0" smtClean="0"/>
              <a:t> </a:t>
            </a:r>
            <a:r>
              <a:rPr lang="ru-RU" dirty="0" err="1"/>
              <a:t>Play</a:t>
            </a:r>
            <a:r>
              <a:rPr lang="ru-RU" dirty="0"/>
              <a:t> есть приложения по обустройству квартир, домов и </a:t>
            </a:r>
            <a:r>
              <a:rPr lang="ru-RU" dirty="0" smtClean="0"/>
              <a:t>частных</a:t>
            </a:r>
            <a:r>
              <a:rPr lang="ru-RU" dirty="0"/>
              <a:t> дворов</a:t>
            </a:r>
            <a:r>
              <a:rPr lang="ru-RU" dirty="0" smtClean="0"/>
              <a:t>. Также есть </a:t>
            </a:r>
            <a:r>
              <a:rPr lang="ru-RU" dirty="0"/>
              <a:t>множества приложений с функциями оплаты ЖКХ, </a:t>
            </a:r>
            <a:r>
              <a:rPr lang="ru-RU" dirty="0" smtClean="0"/>
              <a:t>подачи показания </a:t>
            </a:r>
            <a:r>
              <a:rPr lang="ru-RU" dirty="0"/>
              <a:t>счётчиков, голосования по вопросам </a:t>
            </a:r>
            <a:r>
              <a:rPr lang="ru-RU" dirty="0" smtClean="0"/>
              <a:t>общим </a:t>
            </a:r>
            <a:r>
              <a:rPr lang="ru-RU" dirty="0"/>
              <a:t>собраний</a:t>
            </a:r>
            <a:r>
              <a:rPr lang="ru-RU" dirty="0" smtClean="0"/>
              <a:t>. </a:t>
            </a:r>
            <a:endParaRPr lang="ru-RU" dirty="0"/>
          </a:p>
        </p:txBody>
      </p:sp>
      <p:pic>
        <p:nvPicPr>
          <p:cNvPr id="1026" name="Picture 2" descr="Google Play (@GooglePlay) |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709" y="4001191"/>
            <a:ext cx="2285083" cy="228508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16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Техническое 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712" y="2645228"/>
            <a:ext cx="10554574" cy="4454541"/>
          </a:xfrm>
        </p:spPr>
        <p:txBody>
          <a:bodyPr>
            <a:normAutofit fontScale="85000" lnSpcReduction="20000"/>
          </a:bodyPr>
          <a:lstStyle/>
          <a:p>
            <a:r>
              <a:rPr lang="ru-RU" sz="2600" dirty="0" smtClean="0"/>
              <a:t>Согласно архитектуре проекта, в нём присутствует два класса – аккаунт и карта, каждый из них наделён методами в соответствии с поставленными задачами.</a:t>
            </a:r>
          </a:p>
          <a:p>
            <a:r>
              <a:rPr lang="ru-RU" sz="2600" dirty="0" smtClean="0"/>
              <a:t>Также имеется первичная инициализация аккаунта и последующее его редактирование.</a:t>
            </a:r>
          </a:p>
          <a:p>
            <a:r>
              <a:rPr lang="ru-RU" sz="2600" dirty="0" smtClean="0"/>
              <a:t>Обозначение объектов будет происходить на карте посредством меток (имеется синхронизация с сетью – предполагается «общение» с базой данных сервера).</a:t>
            </a:r>
          </a:p>
          <a:p>
            <a:r>
              <a:rPr lang="ru-RU" sz="2600" dirty="0" smtClean="0"/>
              <a:t>Использование </a:t>
            </a:r>
            <a:r>
              <a:rPr lang="ru-RU" sz="2600" dirty="0"/>
              <a:t>«</a:t>
            </a:r>
            <a:r>
              <a:rPr lang="en-US" sz="2600" dirty="0"/>
              <a:t>Google maps</a:t>
            </a:r>
            <a:r>
              <a:rPr lang="ru-RU" sz="2600" dirty="0"/>
              <a:t>», для предоставления карты пользователю.</a:t>
            </a:r>
          </a:p>
          <a:p>
            <a:r>
              <a:rPr lang="ru-RU" sz="2600" dirty="0" smtClean="0"/>
              <a:t>Функциональность </a:t>
            </a:r>
            <a:r>
              <a:rPr lang="ru-RU" sz="2600" dirty="0"/>
              <a:t>комментирования и оценивания.</a:t>
            </a:r>
          </a:p>
          <a:p>
            <a:r>
              <a:rPr lang="ru-RU" sz="2600" dirty="0"/>
              <a:t>Группирование меток на близком расстоянии (для экономии места).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98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181</TotalTime>
  <Words>259</Words>
  <Application>Microsoft Office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Courier New</vt:lpstr>
      <vt:lpstr>Wingdings 2</vt:lpstr>
      <vt:lpstr>Цитаты</vt:lpstr>
      <vt:lpstr>MOB «Improvement» </vt:lpstr>
      <vt:lpstr>Цель</vt:lpstr>
      <vt:lpstr>Задачи</vt:lpstr>
      <vt:lpstr>Описание идеи </vt:lpstr>
      <vt:lpstr>Анализ аналогов</vt:lpstr>
      <vt:lpstr>Техническое описание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</dc:title>
  <dc:creator>Artyom Eroshchenko</dc:creator>
  <cp:lastModifiedBy>Artyom Eroshchenko</cp:lastModifiedBy>
  <cp:revision>47</cp:revision>
  <dcterms:created xsi:type="dcterms:W3CDTF">2020-12-04T17:07:06Z</dcterms:created>
  <dcterms:modified xsi:type="dcterms:W3CDTF">2020-12-05T15:26:22Z</dcterms:modified>
</cp:coreProperties>
</file>