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8"/>
  </p:normalViewPr>
  <p:slideViewPr>
    <p:cSldViewPr snapToGrid="0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AB2BD-A130-C8DD-DAC2-E852B4D55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2431D7-A017-EA9C-899A-A7F25B8BE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B58C6-E8B8-408B-1E0D-787F7A2F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40B19-F420-6AF7-4E61-F144045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9C358E-0762-03AB-43BE-5EA8CD80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15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3640-8170-BB25-D368-7637F1CD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513A72-1C7B-59F5-61A9-D69B93881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CD6C2-6067-10C0-D3F7-A8B481F5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C3E03-DCC8-1D63-67B8-A0F9B61A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97283-2EDA-38DA-124C-AEA27F40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254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A20A1E-D001-2E5E-74FF-D2145C4B8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F8542D-D328-33CC-3B55-2D473D4D2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26B9E-7D8F-6970-4B43-99A0F486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DBC5C-CC9C-DC35-1394-50C84B4A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AAAD24-81F9-AB69-B83C-8A747587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614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FC7AC8-A149-578E-02A5-5BC0C0FA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4C93C-60E4-DE34-4C89-5A9140BD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F30B1-933C-D5D0-A017-100F1F27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2CC5FD-08CF-4592-67C0-F48BA3E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F88EC5-C2AF-EF74-FA65-3928DE09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41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355C6-C71D-D45C-85F2-A2CAE8FD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27FC44-7B61-3618-F965-2C8516D1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336EDE-E551-659B-43C0-A0E50549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12993-3C4F-2FFB-CF9A-0D4079EC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72FAB-012A-66EF-F781-83937B53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252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CE25F-4901-3921-2F6D-DBAB6957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A244B2-9C73-C7B6-2CDF-1A77297C8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2C9B75-4F02-8AAD-0C41-F50BB9CDB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75EE03-DC71-6F5A-A968-33506435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D974FE-85CF-2061-FB20-59EBE100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A7212B-7509-52F5-AF9B-C9F70B62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22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CD45D-F7BF-52BA-5528-24B38A9C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5A52B2-E065-A856-DF43-B463C012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303AE5-6931-F97C-BB20-C8BA30BB4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7262BE-F622-E69B-5D09-95994727C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8BB0F3-1C76-86EB-283D-CC66B998D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1940B8-BF4A-6E14-A41E-B40BCC5D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0880F1-63FF-756F-A1DC-0ABDFA86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F7590A4-B3AB-6A15-FCA8-B34C70FE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306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A3565-BA47-E022-AE95-6F82DB50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98BFA49-3A8F-32DC-9813-1241DF30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BBB1CF-F12B-02C0-7057-83AD54B2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90970D-C7A2-7C42-ABB1-B9D1E1E2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40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3EEA11-9FA1-1608-29CD-89944E0C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F9DE3B-F44D-9FCF-8DB2-74E9BF26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01602A-8561-5324-C9A4-31632267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7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43188-E93C-A8CC-4BDC-2BAE7A50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4084B8-3633-C8EB-9AA0-6FA7100F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A40FD2-2F27-86C4-C3C5-C32E2741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6F8B72-BDEF-0F1D-899A-ADFDFB70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A38B84-6BF3-9960-4E5E-D3648A5A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448E4-A7B5-161E-DE46-3BAD7919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845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02CC7-5621-7FE2-AAE5-0CA46CA9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8CD0A18-4092-431A-8BA3-AC2619F5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517AF0-E6C9-4E2B-BA73-02EC7D08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4C5E39-7A4B-7661-E72A-D7610DBE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11A995-B1EB-A11D-5D61-C53551B0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5A7CD2-ED66-3D4A-6473-DE64771B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519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15B71D-49FD-285C-A700-A5F229A7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684184-F157-B3F8-20A2-02F406DFD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55BBCF-9741-E4A8-7959-CD9AE9757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ED47-F8BA-DA48-9301-38FB2E2F9BC6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3404D-121F-1BF1-378C-9AA66EC9F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409FC0-1493-817B-005E-E6D881E9D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1A2C-9163-FD4F-AE25-E2A627987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24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64DCC-9C6F-72D9-4340-A4015EDB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</a:t>
            </a:r>
            <a:r>
              <a:rPr kumimoji="1" lang="zh-TW" altLang="en-US" dirty="0"/>
              <a:t>老葉說事</a:t>
            </a:r>
            <a:r>
              <a:rPr kumimoji="1" lang="en-US" altLang="zh-TW" dirty="0"/>
              <a:t>-</a:t>
            </a:r>
            <a:r>
              <a:rPr kumimoji="1" lang="zh-TW" altLang="en-US" dirty="0"/>
              <a:t>第</a:t>
            </a:r>
            <a:r>
              <a:rPr kumimoji="1" lang="en-US" altLang="zh-TW" dirty="0"/>
              <a:t>94</a:t>
            </a:r>
            <a:r>
              <a:rPr kumimoji="1" lang="zh-TW" altLang="en-US" dirty="0"/>
              <a:t>期</a:t>
            </a:r>
            <a:r>
              <a:rPr kumimoji="1" lang="en-US" altLang="zh-TW" dirty="0"/>
              <a:t>] </a:t>
            </a:r>
            <a:r>
              <a:rPr kumimoji="1" lang="zh-TW" altLang="en-US" dirty="0"/>
              <a:t>一次搞懂：線性微分方程的拉普拉氏求解與轉移函式求解的差別。</a:t>
            </a:r>
          </a:p>
        </p:txBody>
      </p:sp>
      <p:pic>
        <p:nvPicPr>
          <p:cNvPr id="13" name="圖片 12" descr="一張含有 文字, 圖表, 方案, 工程製圖 的圖片&#10;&#10;自動產生的描述">
            <a:extLst>
              <a:ext uri="{FF2B5EF4-FFF2-40B4-BE49-F238E27FC236}">
                <a16:creationId xmlns:a16="http://schemas.microsoft.com/office/drawing/2014/main" id="{3A658827-134B-8DE1-17F3-6CC6284E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1690688"/>
            <a:ext cx="8844643" cy="49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6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2911C-35AD-9669-E3E8-7B0AF0BF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[</a:t>
            </a:r>
            <a:r>
              <a:rPr kumimoji="1" lang="zh-TW" altLang="en-US" dirty="0"/>
              <a:t>老葉說事</a:t>
            </a:r>
            <a:r>
              <a:rPr kumimoji="1" lang="en-US" altLang="zh-TW" dirty="0"/>
              <a:t>-</a:t>
            </a:r>
            <a:r>
              <a:rPr kumimoji="1" lang="zh-TW" altLang="en-US" dirty="0"/>
              <a:t>第</a:t>
            </a:r>
            <a:r>
              <a:rPr kumimoji="1" lang="en-US" altLang="zh-TW" dirty="0"/>
              <a:t>94</a:t>
            </a:r>
            <a:r>
              <a:rPr kumimoji="1" lang="zh-TW" altLang="en-US" dirty="0"/>
              <a:t>期</a:t>
            </a:r>
            <a:r>
              <a:rPr kumimoji="1" lang="en-US" altLang="zh-TW" dirty="0"/>
              <a:t>] </a:t>
            </a:r>
            <a:r>
              <a:rPr kumimoji="1" lang="zh-TW" altLang="en-US" dirty="0"/>
              <a:t>一次搞懂：線性微分方程的拉普拉氏求解與轉移函式求解的差別。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387B297-374F-9623-87BD-423FB83F8884}"/>
                  </a:ext>
                </a:extLst>
              </p:cNvPr>
              <p:cNvSpPr txBox="1"/>
              <p:nvPr/>
            </p:nvSpPr>
            <p:spPr>
              <a:xfrm>
                <a:off x="838200" y="1889759"/>
                <a:ext cx="3940629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387B297-374F-9623-87BD-423FB83F8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9759"/>
                <a:ext cx="3940629" cy="703462"/>
              </a:xfrm>
              <a:prstGeom prst="rect">
                <a:avLst/>
              </a:prstGeom>
              <a:blipFill>
                <a:blip r:embed="rId2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A338BB9-46CF-A197-879C-7197A1239451}"/>
                  </a:ext>
                </a:extLst>
              </p:cNvPr>
              <p:cNvSpPr txBox="1"/>
              <p:nvPr/>
            </p:nvSpPr>
            <p:spPr>
              <a:xfrm>
                <a:off x="838200" y="3526393"/>
                <a:ext cx="48405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𝑠𝐼</m:t>
                          </m:r>
                          <m:d>
                            <m:d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A338BB9-46CF-A197-879C-7197A123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6393"/>
                <a:ext cx="4840516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 descr="一張含有 文字, 字型, 筆跡, 螢幕擷取畫面 的圖片&#10;&#10;自動產生的描述">
            <a:extLst>
              <a:ext uri="{FF2B5EF4-FFF2-40B4-BE49-F238E27FC236}">
                <a16:creationId xmlns:a16="http://schemas.microsoft.com/office/drawing/2014/main" id="{70852910-EA33-50ED-8EDA-A256315A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000" y="1745361"/>
            <a:ext cx="5072949" cy="2599456"/>
          </a:xfrm>
          <a:prstGeom prst="rect">
            <a:avLst/>
          </a:prstGeom>
        </p:spPr>
      </p:pic>
      <p:sp>
        <p:nvSpPr>
          <p:cNvPr id="7" name="向下箭號 6">
            <a:extLst>
              <a:ext uri="{FF2B5EF4-FFF2-40B4-BE49-F238E27FC236}">
                <a16:creationId xmlns:a16="http://schemas.microsoft.com/office/drawing/2014/main" id="{E4FD906F-3723-7626-EBEC-E0E676D373E7}"/>
              </a:ext>
            </a:extLst>
          </p:cNvPr>
          <p:cNvSpPr/>
          <p:nvPr/>
        </p:nvSpPr>
        <p:spPr>
          <a:xfrm>
            <a:off x="2227942" y="2714247"/>
            <a:ext cx="1161143" cy="6616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8ADF0B-245B-9533-ED89-735F972F4DBE}"/>
              </a:ext>
            </a:extLst>
          </p:cNvPr>
          <p:cNvSpPr txBox="1"/>
          <p:nvPr/>
        </p:nvSpPr>
        <p:spPr>
          <a:xfrm>
            <a:off x="444280" y="2814257"/>
            <a:ext cx="208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求拉氏轉換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2233DBB-3D47-DB63-E0B2-1B71972FF222}"/>
                  </a:ext>
                </a:extLst>
              </p:cNvPr>
              <p:cNvSpPr txBox="1"/>
              <p:nvPr/>
            </p:nvSpPr>
            <p:spPr>
              <a:xfrm>
                <a:off x="341085" y="4084003"/>
                <a:ext cx="6096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其</m:t>
                    </m:r>
                    <m:r>
                      <a:rPr kumimoji="1"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中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TW" altLang="en-US" sz="2400" dirty="0"/>
                  <a:t>是電感電流的初始值，但若要將其轉成轉移函式，則初始值皆須為零。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2233DBB-3D47-DB63-E0B2-1B71972F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85" y="4084003"/>
                <a:ext cx="6096000" cy="830997"/>
              </a:xfrm>
              <a:prstGeom prst="rect">
                <a:avLst/>
              </a:prstGeom>
              <a:blipFill>
                <a:blip r:embed="rId5"/>
                <a:stretch>
                  <a:fillRect l="-1455" t="-6061" b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C5836-1E7D-C58D-EC5A-F9284AA8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</a:t>
            </a:r>
            <a:r>
              <a:rPr kumimoji="1" lang="zh-TW" altLang="en-US" dirty="0"/>
              <a:t>老葉說事</a:t>
            </a:r>
            <a:r>
              <a:rPr kumimoji="1" lang="en-US" altLang="zh-TW" dirty="0"/>
              <a:t>-</a:t>
            </a:r>
            <a:r>
              <a:rPr kumimoji="1" lang="zh-TW" altLang="en-US" dirty="0"/>
              <a:t>第</a:t>
            </a:r>
            <a:r>
              <a:rPr kumimoji="1" lang="en-US" altLang="zh-TW" dirty="0"/>
              <a:t>94</a:t>
            </a:r>
            <a:r>
              <a:rPr kumimoji="1" lang="zh-TW" altLang="en-US" dirty="0"/>
              <a:t>期</a:t>
            </a:r>
            <a:r>
              <a:rPr kumimoji="1" lang="en-US" altLang="zh-TW" dirty="0"/>
              <a:t>] </a:t>
            </a:r>
            <a:r>
              <a:rPr kumimoji="1" lang="zh-TW" altLang="en-US" dirty="0"/>
              <a:t>一次搞懂：線性微分方程的拉普拉氏求解與轉移函式求解的差別。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4B69C6D-13EC-D9AB-D353-64183A276ABE}"/>
                  </a:ext>
                </a:extLst>
              </p:cNvPr>
              <p:cNvSpPr txBox="1"/>
              <p:nvPr/>
            </p:nvSpPr>
            <p:spPr>
              <a:xfrm>
                <a:off x="732971" y="1964917"/>
                <a:ext cx="105156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假設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=10(Ohm),</a:t>
                </a:r>
                <a:r>
                  <a:rPr kumimoji="1"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=150(</m:t>
                    </m:r>
                    <m:r>
                      <m:rPr>
                        <m:sty m:val="p"/>
                      </m:rPr>
                      <a:rPr kumimoji="1"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mH</m:t>
                    </m:r>
                    <m:r>
                      <a:rPr kumimoji="1"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TW" altLang="en-US" sz="2400" dirty="0"/>
                  <a:t>電感電流初始值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=1(A),</a:t>
                </a:r>
                <a:r>
                  <a:rPr kumimoji="1"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使用轉移函式法是無法求解的。</a:t>
                </a:r>
                <a:endParaRPr kumimoji="1"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因此，我們需將原始微分方程先進行拉氏轉換，再進行四則運算，最後將電流的拉氏轉換式求反拉氏轉換即可。</a:t>
                </a:r>
                <a:endParaRPr kumimoji="1"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4B69C6D-13EC-D9AB-D353-64183A276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71" y="1964917"/>
                <a:ext cx="10515600" cy="1569660"/>
              </a:xfrm>
              <a:prstGeom prst="rect">
                <a:avLst/>
              </a:prstGeom>
              <a:blipFill>
                <a:blip r:embed="rId2"/>
                <a:stretch>
                  <a:fillRect l="-844" t="-3200" r="-603" b="-7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C4320FB7-07DE-2F0C-05AB-9A39F6794BDA}"/>
              </a:ext>
            </a:extLst>
          </p:cNvPr>
          <p:cNvSpPr txBox="1"/>
          <p:nvPr/>
        </p:nvSpPr>
        <p:spPr>
          <a:xfrm>
            <a:off x="732971" y="3534577"/>
            <a:ext cx="8969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400" dirty="0"/>
              <a:t>&gt;&gt; </a:t>
            </a:r>
            <a:r>
              <a:rPr kumimoji="1" lang="en" altLang="zh-TW" sz="2400" dirty="0" err="1"/>
              <a:t>syms</a:t>
            </a:r>
            <a:r>
              <a:rPr kumimoji="1" lang="en" altLang="zh-TW" sz="2400" dirty="0"/>
              <a:t> s</a:t>
            </a:r>
          </a:p>
          <a:p>
            <a:r>
              <a:rPr kumimoji="1" lang="en" altLang="zh-TW" sz="2400" dirty="0"/>
              <a:t>&gt;&gt; R=10; L=150e-3;</a:t>
            </a:r>
          </a:p>
          <a:p>
            <a:r>
              <a:rPr kumimoji="1" lang="en" altLang="zh-TW" sz="2400" dirty="0"/>
              <a:t>&gt;&gt; io = (1/s)*(1/(R+L*s))+L*1/(R+L*s) </a:t>
            </a:r>
          </a:p>
          <a:p>
            <a:r>
              <a:rPr kumimoji="1" lang="en" altLang="zh-TW" sz="2400" dirty="0"/>
              <a:t>&gt;&gt; </a:t>
            </a:r>
            <a:r>
              <a:rPr kumimoji="1" lang="en" altLang="zh-TW" sz="2400" dirty="0" err="1"/>
              <a:t>ilaplace</a:t>
            </a:r>
            <a:r>
              <a:rPr kumimoji="1" lang="en" altLang="zh-TW" sz="2400" dirty="0"/>
              <a:t>(io)</a:t>
            </a:r>
          </a:p>
          <a:p>
            <a:r>
              <a:rPr kumimoji="1" lang="en" altLang="zh-TW" sz="2400" dirty="0" err="1"/>
              <a:t>ans</a:t>
            </a:r>
            <a:r>
              <a:rPr kumimoji="1" lang="en" altLang="zh-TW" sz="2400" dirty="0"/>
              <a:t> =</a:t>
            </a:r>
          </a:p>
          <a:p>
            <a:r>
              <a:rPr kumimoji="1" lang="en" altLang="zh-TW" sz="2400" dirty="0"/>
              <a:t> </a:t>
            </a:r>
          </a:p>
          <a:p>
            <a:r>
              <a:rPr kumimoji="1" lang="en" altLang="zh-TW" sz="2400" dirty="0"/>
              <a:t>(9*exp(-(200*t)/3))/10 + 1/10</a:t>
            </a:r>
          </a:p>
        </p:txBody>
      </p:sp>
    </p:spTree>
    <p:extLst>
      <p:ext uri="{BB962C8B-B14F-4D97-AF65-F5344CB8AC3E}">
        <p14:creationId xmlns:p14="http://schemas.microsoft.com/office/powerpoint/2010/main" val="24994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268</Words>
  <Application>Microsoft Macintosh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佈景主題</vt:lpstr>
      <vt:lpstr>[老葉說事-第94期] 一次搞懂：線性微分方程的拉普拉氏求解與轉移函式求解的差別。</vt:lpstr>
      <vt:lpstr>[老葉說事-第94期] 一次搞懂：線性微分方程的拉普拉氏求解與轉移函式求解的差別。</vt:lpstr>
      <vt:lpstr>[老葉說事-第94期] 一次搞懂：線性微分方程的拉普拉氏求解與轉移函式求解的差別。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[老葉說事-第94期] 一次搞懂：線性微分方程求解與拉普拉氏求解的差別。</dc:title>
  <dc:creator>Jack Yeh</dc:creator>
  <cp:lastModifiedBy>Jack Yeh</cp:lastModifiedBy>
  <cp:revision>6</cp:revision>
  <dcterms:created xsi:type="dcterms:W3CDTF">2023-05-23T02:31:22Z</dcterms:created>
  <dcterms:modified xsi:type="dcterms:W3CDTF">2023-05-23T03:26:26Z</dcterms:modified>
</cp:coreProperties>
</file>