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bdcd9b7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bdcd9b7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bdcd9b7b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bdcd9b7b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c2a33151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c2a33151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c2a331511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c2a331511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bdcd9b7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bdcd9b7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bdcd9b7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bdcd9b7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bdcd9b7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bdcd9b7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bdcd9b7b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bdcd9b7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bdcd9b7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bdcd9b7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bdcd9b7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bdcd9b7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bdcd9b7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bdcd9b7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bdcd9b7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bdcd9b7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Road sign detection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Project by Mihalache Mihai &amp; Mițca Dumitru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Fourth attempt</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tried a segmentation dataset of russian road signs, we uploaded it to roboflow and got really promising results, BUT our own tests, which include: showing pictures taken from our phones, showing real time video of a road sign search on google, showing a video of driving in a city, we didn get ANY detection.</a:t>
            </a:r>
            <a:endParaRPr/>
          </a:p>
          <a:p>
            <a:pPr indent="0" lvl="0" marL="0" rtl="0" algn="l">
              <a:spcBef>
                <a:spcPts val="1200"/>
              </a:spcBef>
              <a:spcAft>
                <a:spcPts val="0"/>
              </a:spcAft>
              <a:buClr>
                <a:schemeClr val="dk1"/>
              </a:buClr>
              <a:buSzPts val="1100"/>
              <a:buFont typeface="Arial"/>
              <a:buNone/>
            </a:pPr>
            <a:r>
              <a:rPr lang="en"/>
              <a:t>“Reality often differs from one’s expectations”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 learned</a:t>
            </a:r>
            <a:endParaRPr/>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may not have been segmented correctly.</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Bloopers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Even Python segfaults sometimes…</a:t>
            </a:r>
            <a:endParaRPr/>
          </a:p>
        </p:txBody>
      </p:sp>
      <p:pic>
        <p:nvPicPr>
          <p:cNvPr id="161" name="Google Shape;161;p25"/>
          <p:cNvPicPr preferRelativeResize="0"/>
          <p:nvPr/>
        </p:nvPicPr>
        <p:blipFill>
          <a:blip r:embed="rId3">
            <a:alphaModFix/>
          </a:blip>
          <a:stretch>
            <a:fillRect/>
          </a:stretch>
        </p:blipFill>
        <p:spPr>
          <a:xfrm>
            <a:off x="152400" y="1592875"/>
            <a:ext cx="8839201" cy="18576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goal is simple, to detect road signs in pictures.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First Attempt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trained a custom neural network to classify precut images of road signs and got over 94% accuracy on the test dataset. Success?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a:t>
            </a:r>
            <a:endParaRPr/>
          </a:p>
          <a:p>
            <a:pPr indent="0" lvl="0" marL="0" rtl="0" algn="l">
              <a:spcBef>
                <a:spcPts val="120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0" y="1891500"/>
            <a:ext cx="4293175" cy="3153950"/>
          </a:xfrm>
          <a:prstGeom prst="rect">
            <a:avLst/>
          </a:prstGeom>
          <a:noFill/>
          <a:ln>
            <a:noFill/>
          </a:ln>
        </p:spPr>
      </p:pic>
      <p:pic>
        <p:nvPicPr>
          <p:cNvPr id="100" name="Google Shape;100;p15"/>
          <p:cNvPicPr preferRelativeResize="0"/>
          <p:nvPr/>
        </p:nvPicPr>
        <p:blipFill>
          <a:blip r:embed="rId4">
            <a:alphaModFix/>
          </a:blip>
          <a:stretch>
            <a:fillRect/>
          </a:stretch>
        </p:blipFill>
        <p:spPr>
          <a:xfrm>
            <a:off x="4649393" y="1891500"/>
            <a:ext cx="4690456" cy="320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311700" y="1017725"/>
            <a:ext cx="3898500" cy="1841375"/>
          </a:xfrm>
          <a:prstGeom prst="rect">
            <a:avLst/>
          </a:prstGeom>
          <a:noFill/>
          <a:ln>
            <a:noFill/>
          </a:ln>
        </p:spPr>
      </p:pic>
      <p:pic>
        <p:nvPicPr>
          <p:cNvPr id="108" name="Google Shape;108;p16"/>
          <p:cNvPicPr preferRelativeResize="0"/>
          <p:nvPr/>
        </p:nvPicPr>
        <p:blipFill>
          <a:blip r:embed="rId4">
            <a:alphaModFix/>
          </a:blip>
          <a:stretch>
            <a:fillRect/>
          </a:stretch>
        </p:blipFill>
        <p:spPr>
          <a:xfrm>
            <a:off x="4210199" y="1017725"/>
            <a:ext cx="4643456" cy="184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 learned</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custom </a:t>
            </a:r>
            <a:r>
              <a:rPr lang="en"/>
              <a:t>neural</a:t>
            </a:r>
            <a:r>
              <a:rPr lang="en"/>
              <a:t> model may not be the best idea since we have basically no experience in designing one that actually performs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Attempt</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tried to train YOLOV8 on the whole Mapilirary dataset which had over 12000 images. The data set was to large to handle, and to train it it would take a really long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a:t>
            </a:r>
            <a:r>
              <a:rPr lang="en"/>
              <a:t> learned</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Choose a smaller dataset, if it even means to loose on accuracy.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attempt</a:t>
            </a:r>
            <a:endParaRPr/>
          </a:p>
        </p:txBody>
      </p:sp>
      <p:sp>
        <p:nvSpPr>
          <p:cNvPr id="132" name="Google Shape;132;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tried to trim the Mapilliary dataset, to around 250 images, we trained the AI using YOLOV8, and in the end we got no detections, because the signs used in the test were not included in the trimmed dataset.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 learned</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must make sure that at least some </a:t>
            </a:r>
            <a:r>
              <a:rPr lang="en"/>
              <a:t>pictures</a:t>
            </a:r>
            <a:r>
              <a:rPr lang="en"/>
              <a:t> from each class is a part of the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