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146847071" r:id="rId8"/>
    <p:sldId id="263" r:id="rId9"/>
    <p:sldId id="2146847058" r:id="rId10"/>
    <p:sldId id="265" r:id="rId11"/>
    <p:sldId id="2146847057" r:id="rId12"/>
    <p:sldId id="2146847073" r:id="rId13"/>
    <p:sldId id="2146847074" r:id="rId14"/>
    <p:sldId id="2146847075" r:id="rId15"/>
    <p:sldId id="2146847076" r:id="rId16"/>
    <p:sldId id="2146847078" r:id="rId17"/>
    <p:sldId id="2146847077" r:id="rId18"/>
    <p:sldId id="2146847066" r:id="rId19"/>
    <p:sldId id="2146847060" r:id="rId20"/>
    <p:sldId id="2146847067" r:id="rId21"/>
    <p:sldId id="2146847068" r:id="rId22"/>
    <p:sldId id="2146847062" r:id="rId23"/>
    <p:sldId id="2146847079" r:id="rId24"/>
    <p:sldId id="2146847055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Personalized Course Pathways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EA739-B805-A90C-10FF-5D3F22C6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186943"/>
            <a:ext cx="9951041" cy="44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01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98E5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36F0A-C361-03F6-D5A0-66374CDD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34" y="1123527"/>
            <a:ext cx="682192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3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C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A50EE-CEC7-798D-7770-39E8853D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236698"/>
            <a:ext cx="9951041" cy="43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3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9C6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1505AF-02FC-7845-4362-DE710FB84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261576"/>
            <a:ext cx="9951041" cy="43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7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C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F6491-CB0E-C7FC-3940-BF41CFC0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137187"/>
            <a:ext cx="9951041" cy="45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49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2129"/>
          <a:stretch>
            <a:fillRect/>
          </a:stretch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229" r="-1" b="-1"/>
          <a:stretch>
            <a:fillRect/>
          </a:stretch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AD359-39B6-B398-6148-8171DF9A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54" y="1005839"/>
            <a:ext cx="5710061" cy="1384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D54FB-5873-CD68-AB8F-0C899AB2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60320"/>
            <a:ext cx="5580416" cy="38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575FF-1FD6-7D59-7298-E782E969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7" r="33045"/>
          <a:stretch>
            <a:fillRect/>
          </a:stretch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280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7848600" y="3968496"/>
            <a:ext cx="4023360" cy="12081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1600" cap="all">
                <a:solidFill>
                  <a:schemeClr val="bg1"/>
                </a:solidFill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generate reports, suggest hypotheses, and even draft sections of research papers.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Research Agents enhance efficiency, accuracy, and innovation in both academic and industrial R&amp;D.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A1B81D-3602-3A92-6AD7-357F75AB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000"/>
          <a:stretch>
            <a:fillRect/>
          </a:stretch>
        </p:blipFill>
        <p:spPr>
          <a:xfrm>
            <a:off x="1034178" y="1700701"/>
            <a:ext cx="9810974" cy="467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ADC5C-D72D-0750-CCFE-FA8E32034B90}"/>
              </a:ext>
            </a:extLst>
          </p:cNvPr>
          <p:cNvSpPr txBox="1"/>
          <p:nvPr/>
        </p:nvSpPr>
        <p:spPr>
          <a:xfrm>
            <a:off x="1000461" y="978946"/>
            <a:ext cx="38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CODE SNIPPET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6C2EE-1C6F-24F8-A830-0C7028A6A7F8}"/>
              </a:ext>
            </a:extLst>
          </p:cNvPr>
          <p:cNvSpPr txBox="1"/>
          <p:nvPr/>
        </p:nvSpPr>
        <p:spPr>
          <a:xfrm>
            <a:off x="5142155" y="978946"/>
            <a:ext cx="28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PYTHON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6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Research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Features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Research Gap and Novel Topic Identification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Publishing Platforms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AI-Assisted Paper Drafting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/>
              <a:t>Problem Statement No.12 - Agentic AI for Personalized Course Pathways</a:t>
            </a:r>
            <a:r>
              <a:rPr lang="en-GB" sz="2800" b="1" dirty="0"/>
              <a:t>. </a:t>
            </a:r>
          </a:p>
          <a:p>
            <a:pPr marL="0" indent="0">
              <a:buNone/>
            </a:pPr>
            <a:r>
              <a:rPr lang="en-GB" sz="2600" dirty="0"/>
              <a:t>The Challenge - Students often struggle to identify the right learning path that aligns with their interests and long-term goals due to the overwhelming number of online courses and a lack of personalized guidance. </a:t>
            </a:r>
            <a:r>
              <a:rPr lang="en-GB" sz="2600" dirty="0" err="1"/>
              <a:t>LearnMate</a:t>
            </a:r>
            <a:r>
              <a:rPr lang="en-GB" sz="2600" dirty="0"/>
              <a:t> aims to solve this by acting as an Agentic AI coach that interacts with students, understands their interests (like Frontend Development, Cybersecurity, UI/UX Design, etc.), assesses their current skill level, and dynamically builds a personalized course roadmap that adapts over time based on progress and preferences. </a:t>
            </a:r>
            <a:br>
              <a:rPr lang="en-US" sz="2600" dirty="0">
                <a:latin typeface="Calibri"/>
                <a:ea typeface="Calibri"/>
                <a:cs typeface="Calibri"/>
              </a:rPr>
            </a:br>
            <a:endParaRPr lang="en-US" sz="26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A617-4088-BBA6-0248-8ABF05A7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F75D-58CB-1479-8131-D304BD46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err="1"/>
              <a:t>LearnMate</a:t>
            </a:r>
            <a:r>
              <a:rPr lang="en-GB" sz="2400" b="1" dirty="0"/>
              <a:t>: AI-Powered Personalized Course Pathways</a:t>
            </a:r>
          </a:p>
          <a:p>
            <a:pPr marL="0" indent="0">
              <a:buNone/>
            </a:pPr>
            <a:r>
              <a:rPr lang="en-GB" sz="2400" dirty="0" err="1"/>
              <a:t>LearnMate</a:t>
            </a:r>
            <a:r>
              <a:rPr lang="en-GB" sz="2400" dirty="0"/>
              <a:t> is an Agentic AI coach that interacts with students to understand their interests (e.g., Web Development, Cybersecurity), assess current skill levels, and generate a dynamic, personalized learning roadmap. Powered by IBM Granite and RAG, it retrieves high-quality online courses, tutorials, and practice resources. The agent adapts over time based on student progress and preferences, ensuring a guided and evolving learning experience. Features include career goal alignment, domain-specific pathways, milestone tracking, and motivational feedback—making self-learning structured, personalized, and scalable.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28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This agent will significantly reduce research time, improve the quality of literature reviews, help early-stage researchers find direction, and foster interdisciplinary collaboration by making knowledge more accessible and actionable.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Semantic search across research papers, journals, and datasets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Auto-summarization of selected papers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Citation and reference analysis to trace influence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Recommendation of research papers based on a user’s current topic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Trend analysis over time for specific keywords or domains.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Collaboration mapping: suggests potential co-authors or institutions based on similar research interests.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Academic Researchers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Research Institutions and Universities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Industry R&amp;D Teams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558F2-9CE9-84E7-4A41-F5B5ADB989F0}"/>
              </a:ext>
            </a:extLst>
          </p:cNvPr>
          <p:cNvSpPr txBox="1"/>
          <p:nvPr/>
        </p:nvSpPr>
        <p:spPr>
          <a:xfrm>
            <a:off x="527125" y="1871831"/>
            <a:ext cx="1062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see the process about how to get the result look at the pdf attached above on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pPr algn="ctr"/>
            <a:r>
              <a:rPr lang="en-IN" dirty="0"/>
              <a:t>Agentic AI on IBM Cloud </a:t>
            </a:r>
          </a:p>
        </p:txBody>
      </p:sp>
    </p:spTree>
    <p:extLst>
      <p:ext uri="{BB962C8B-B14F-4D97-AF65-F5344CB8AC3E}">
        <p14:creationId xmlns:p14="http://schemas.microsoft.com/office/powerpoint/2010/main" val="5064015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1309</TotalTime>
  <Words>505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Franklin Gothic Demi</vt:lpstr>
      <vt:lpstr>Gill Sans MT</vt:lpstr>
      <vt:lpstr>Wingdings 2</vt:lpstr>
      <vt:lpstr>DividendVTI</vt:lpstr>
      <vt:lpstr>Personalized Course Pathways agent</vt:lpstr>
      <vt:lpstr>OUTLINE</vt:lpstr>
      <vt:lpstr>Problem Statement</vt:lpstr>
      <vt:lpstr>ProPOSED SOLUTION</vt:lpstr>
      <vt:lpstr>Technology  used</vt:lpstr>
      <vt:lpstr>IBM cloud services used</vt:lpstr>
      <vt:lpstr>Wow factors</vt:lpstr>
      <vt:lpstr>End 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Conclusion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Deepak Mittal</cp:lastModifiedBy>
  <cp:revision>151</cp:revision>
  <dcterms:created xsi:type="dcterms:W3CDTF">2021-05-26T16:50:10Z</dcterms:created>
  <dcterms:modified xsi:type="dcterms:W3CDTF">2025-08-03T06:54:54Z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