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670550"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503280" y="225360"/>
            <a:ext cx="9067680" cy="9432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 type="body"/>
          </p:nvPr>
        </p:nvSpPr>
        <p:spPr>
          <a:xfrm>
            <a:off x="503280" y="1326960"/>
            <a:ext cx="9067680" cy="3284280"/>
          </a:xfrm>
          <a:prstGeom prst="rect">
            <a:avLst/>
          </a:prstGeom>
          <a:noFill/>
          <a:ln>
            <a:noFill/>
          </a:ln>
        </p:spPr>
        <p:txBody>
          <a:bodyPr anchorCtr="0" anchor="t" bIns="0" lIns="0" spcFirstLastPara="1" rIns="0" wrap="square" tIns="2842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1"/>
          <p:cNvSpPr txBox="1"/>
          <p:nvPr>
            <p:ph type="title"/>
          </p:nvPr>
        </p:nvSpPr>
        <p:spPr>
          <a:xfrm>
            <a:off x="503280" y="225360"/>
            <a:ext cx="9067680" cy="9432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 type="body"/>
          </p:nvPr>
        </p:nvSpPr>
        <p:spPr>
          <a:xfrm>
            <a:off x="503280" y="1326960"/>
            <a:ext cx="9067680" cy="1566360"/>
          </a:xfrm>
          <a:prstGeom prst="rect">
            <a:avLst/>
          </a:prstGeom>
          <a:noFill/>
          <a:ln>
            <a:noFill/>
          </a:ln>
        </p:spPr>
        <p:txBody>
          <a:bodyPr anchorCtr="0" anchor="t" bIns="0" lIns="0" spcFirstLastPara="1" rIns="0" wrap="square" tIns="2842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1"/>
          <p:cNvSpPr txBox="1"/>
          <p:nvPr>
            <p:ph idx="2" type="body"/>
          </p:nvPr>
        </p:nvSpPr>
        <p:spPr>
          <a:xfrm>
            <a:off x="503280" y="3042360"/>
            <a:ext cx="9067680" cy="1566360"/>
          </a:xfrm>
          <a:prstGeom prst="rect">
            <a:avLst/>
          </a:prstGeom>
          <a:noFill/>
          <a:ln>
            <a:noFill/>
          </a:ln>
        </p:spPr>
        <p:txBody>
          <a:bodyPr anchorCtr="0" anchor="t" bIns="0" lIns="0" spcFirstLastPara="1" rIns="0" wrap="square" tIns="2842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5" name="Shape 45"/>
        <p:cNvGrpSpPr/>
        <p:nvPr/>
      </p:nvGrpSpPr>
      <p:grpSpPr>
        <a:xfrm>
          <a:off x="0" y="0"/>
          <a:ext cx="0" cy="0"/>
          <a:chOff x="0" y="0"/>
          <a:chExt cx="0" cy="0"/>
        </a:xfrm>
      </p:grpSpPr>
      <p:sp>
        <p:nvSpPr>
          <p:cNvPr id="46" name="Google Shape;46;p12"/>
          <p:cNvSpPr txBox="1"/>
          <p:nvPr>
            <p:ph type="title"/>
          </p:nvPr>
        </p:nvSpPr>
        <p:spPr>
          <a:xfrm>
            <a:off x="503280" y="225360"/>
            <a:ext cx="9067680" cy="9432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 type="body"/>
          </p:nvPr>
        </p:nvSpPr>
        <p:spPr>
          <a:xfrm>
            <a:off x="503280" y="1326960"/>
            <a:ext cx="4424760" cy="1566360"/>
          </a:xfrm>
          <a:prstGeom prst="rect">
            <a:avLst/>
          </a:prstGeom>
          <a:noFill/>
          <a:ln>
            <a:noFill/>
          </a:ln>
        </p:spPr>
        <p:txBody>
          <a:bodyPr anchorCtr="0" anchor="t" bIns="0" lIns="0" spcFirstLastPara="1" rIns="0" wrap="square" tIns="2842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2" type="body"/>
          </p:nvPr>
        </p:nvSpPr>
        <p:spPr>
          <a:xfrm>
            <a:off x="5149800" y="1326960"/>
            <a:ext cx="4424760" cy="1566360"/>
          </a:xfrm>
          <a:prstGeom prst="rect">
            <a:avLst/>
          </a:prstGeom>
          <a:noFill/>
          <a:ln>
            <a:noFill/>
          </a:ln>
        </p:spPr>
        <p:txBody>
          <a:bodyPr anchorCtr="0" anchor="t" bIns="0" lIns="0" spcFirstLastPara="1" rIns="0" wrap="square" tIns="2842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3" type="body"/>
          </p:nvPr>
        </p:nvSpPr>
        <p:spPr>
          <a:xfrm>
            <a:off x="503280" y="3042360"/>
            <a:ext cx="4424760" cy="1566360"/>
          </a:xfrm>
          <a:prstGeom prst="rect">
            <a:avLst/>
          </a:prstGeom>
          <a:noFill/>
          <a:ln>
            <a:noFill/>
          </a:ln>
        </p:spPr>
        <p:txBody>
          <a:bodyPr anchorCtr="0" anchor="t" bIns="0" lIns="0" spcFirstLastPara="1" rIns="0" wrap="square" tIns="2842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4" type="body"/>
          </p:nvPr>
        </p:nvSpPr>
        <p:spPr>
          <a:xfrm>
            <a:off x="5149800" y="3042360"/>
            <a:ext cx="4424760" cy="1566360"/>
          </a:xfrm>
          <a:prstGeom prst="rect">
            <a:avLst/>
          </a:prstGeom>
          <a:noFill/>
          <a:ln>
            <a:noFill/>
          </a:ln>
        </p:spPr>
        <p:txBody>
          <a:bodyPr anchorCtr="0" anchor="t" bIns="0" lIns="0" spcFirstLastPara="1" rIns="0" wrap="square" tIns="2842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1" name="Shape 51"/>
        <p:cNvGrpSpPr/>
        <p:nvPr/>
      </p:nvGrpSpPr>
      <p:grpSpPr>
        <a:xfrm>
          <a:off x="0" y="0"/>
          <a:ext cx="0" cy="0"/>
          <a:chOff x="0" y="0"/>
          <a:chExt cx="0" cy="0"/>
        </a:xfrm>
      </p:grpSpPr>
      <p:sp>
        <p:nvSpPr>
          <p:cNvPr id="52" name="Google Shape;52;p13"/>
          <p:cNvSpPr txBox="1"/>
          <p:nvPr>
            <p:ph type="title"/>
          </p:nvPr>
        </p:nvSpPr>
        <p:spPr>
          <a:xfrm>
            <a:off x="503280" y="225360"/>
            <a:ext cx="9067680" cy="9432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 type="body"/>
          </p:nvPr>
        </p:nvSpPr>
        <p:spPr>
          <a:xfrm>
            <a:off x="503280" y="1326960"/>
            <a:ext cx="2919600" cy="1566360"/>
          </a:xfrm>
          <a:prstGeom prst="rect">
            <a:avLst/>
          </a:prstGeom>
          <a:noFill/>
          <a:ln>
            <a:noFill/>
          </a:ln>
        </p:spPr>
        <p:txBody>
          <a:bodyPr anchorCtr="0" anchor="t" bIns="0" lIns="0" spcFirstLastPara="1" rIns="0" wrap="square" tIns="2842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2" type="body"/>
          </p:nvPr>
        </p:nvSpPr>
        <p:spPr>
          <a:xfrm>
            <a:off x="3569400" y="1326960"/>
            <a:ext cx="2919600" cy="1566360"/>
          </a:xfrm>
          <a:prstGeom prst="rect">
            <a:avLst/>
          </a:prstGeom>
          <a:noFill/>
          <a:ln>
            <a:noFill/>
          </a:ln>
        </p:spPr>
        <p:txBody>
          <a:bodyPr anchorCtr="0" anchor="t" bIns="0" lIns="0" spcFirstLastPara="1" rIns="0" wrap="square" tIns="2842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3" type="body"/>
          </p:nvPr>
        </p:nvSpPr>
        <p:spPr>
          <a:xfrm>
            <a:off x="6635160" y="1326960"/>
            <a:ext cx="2919600" cy="1566360"/>
          </a:xfrm>
          <a:prstGeom prst="rect">
            <a:avLst/>
          </a:prstGeom>
          <a:noFill/>
          <a:ln>
            <a:noFill/>
          </a:ln>
        </p:spPr>
        <p:txBody>
          <a:bodyPr anchorCtr="0" anchor="t" bIns="0" lIns="0" spcFirstLastPara="1" rIns="0" wrap="square" tIns="2842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4" type="body"/>
          </p:nvPr>
        </p:nvSpPr>
        <p:spPr>
          <a:xfrm>
            <a:off x="503280" y="3042360"/>
            <a:ext cx="2919600" cy="1566360"/>
          </a:xfrm>
          <a:prstGeom prst="rect">
            <a:avLst/>
          </a:prstGeom>
          <a:noFill/>
          <a:ln>
            <a:noFill/>
          </a:ln>
        </p:spPr>
        <p:txBody>
          <a:bodyPr anchorCtr="0" anchor="t" bIns="0" lIns="0" spcFirstLastPara="1" rIns="0" wrap="square" tIns="2842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5" type="body"/>
          </p:nvPr>
        </p:nvSpPr>
        <p:spPr>
          <a:xfrm>
            <a:off x="3569400" y="3042360"/>
            <a:ext cx="2919600" cy="1566360"/>
          </a:xfrm>
          <a:prstGeom prst="rect">
            <a:avLst/>
          </a:prstGeom>
          <a:noFill/>
          <a:ln>
            <a:noFill/>
          </a:ln>
        </p:spPr>
        <p:txBody>
          <a:bodyPr anchorCtr="0" anchor="t" bIns="0" lIns="0" spcFirstLastPara="1" rIns="0" wrap="square" tIns="2842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6" type="body"/>
          </p:nvPr>
        </p:nvSpPr>
        <p:spPr>
          <a:xfrm>
            <a:off x="6635160" y="3042360"/>
            <a:ext cx="2919600" cy="1566360"/>
          </a:xfrm>
          <a:prstGeom prst="rect">
            <a:avLst/>
          </a:prstGeom>
          <a:noFill/>
          <a:ln>
            <a:noFill/>
          </a:ln>
        </p:spPr>
        <p:txBody>
          <a:bodyPr anchorCtr="0" anchor="t" bIns="0" lIns="0" spcFirstLastPara="1" rIns="0" wrap="square" tIns="2842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503280" y="225360"/>
            <a:ext cx="9067680" cy="9432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 type="subTitle"/>
          </p:nvPr>
        </p:nvSpPr>
        <p:spPr>
          <a:xfrm>
            <a:off x="503280" y="1326960"/>
            <a:ext cx="9067680" cy="328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7" name="Shape 1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8" name="Shape 18"/>
        <p:cNvGrpSpPr/>
        <p:nvPr/>
      </p:nvGrpSpPr>
      <p:grpSpPr>
        <a:xfrm>
          <a:off x="0" y="0"/>
          <a:ext cx="0" cy="0"/>
          <a:chOff x="0" y="0"/>
          <a:chExt cx="0" cy="0"/>
        </a:xfrm>
      </p:grpSpPr>
      <p:sp>
        <p:nvSpPr>
          <p:cNvPr id="19" name="Google Shape;19;p5"/>
          <p:cNvSpPr txBox="1"/>
          <p:nvPr>
            <p:ph type="title"/>
          </p:nvPr>
        </p:nvSpPr>
        <p:spPr>
          <a:xfrm>
            <a:off x="503280" y="225360"/>
            <a:ext cx="9067680" cy="9432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
          <p:cNvSpPr txBox="1"/>
          <p:nvPr>
            <p:ph idx="1" type="body"/>
          </p:nvPr>
        </p:nvSpPr>
        <p:spPr>
          <a:xfrm>
            <a:off x="503280" y="1326960"/>
            <a:ext cx="4424760" cy="3284280"/>
          </a:xfrm>
          <a:prstGeom prst="rect">
            <a:avLst/>
          </a:prstGeom>
          <a:noFill/>
          <a:ln>
            <a:noFill/>
          </a:ln>
        </p:spPr>
        <p:txBody>
          <a:bodyPr anchorCtr="0" anchor="t" bIns="0" lIns="0" spcFirstLastPara="1" rIns="0" wrap="square" tIns="2842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5"/>
          <p:cNvSpPr txBox="1"/>
          <p:nvPr>
            <p:ph idx="2" type="body"/>
          </p:nvPr>
        </p:nvSpPr>
        <p:spPr>
          <a:xfrm>
            <a:off x="5149800" y="1326960"/>
            <a:ext cx="4424760" cy="3284280"/>
          </a:xfrm>
          <a:prstGeom prst="rect">
            <a:avLst/>
          </a:prstGeom>
          <a:noFill/>
          <a:ln>
            <a:noFill/>
          </a:ln>
        </p:spPr>
        <p:txBody>
          <a:bodyPr anchorCtr="0" anchor="t" bIns="0" lIns="0" spcFirstLastPara="1" rIns="0" wrap="square" tIns="2842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503280" y="225360"/>
            <a:ext cx="9067680" cy="9432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4" name="Shape 24"/>
        <p:cNvGrpSpPr/>
        <p:nvPr/>
      </p:nvGrpSpPr>
      <p:grpSpPr>
        <a:xfrm>
          <a:off x="0" y="0"/>
          <a:ext cx="0" cy="0"/>
          <a:chOff x="0" y="0"/>
          <a:chExt cx="0" cy="0"/>
        </a:xfrm>
      </p:grpSpPr>
      <p:sp>
        <p:nvSpPr>
          <p:cNvPr id="25" name="Google Shape;25;p7"/>
          <p:cNvSpPr txBox="1"/>
          <p:nvPr>
            <p:ph idx="1" type="subTitle"/>
          </p:nvPr>
        </p:nvSpPr>
        <p:spPr>
          <a:xfrm>
            <a:off x="503280" y="225360"/>
            <a:ext cx="9067680" cy="4373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8"/>
          <p:cNvSpPr txBox="1"/>
          <p:nvPr>
            <p:ph type="title"/>
          </p:nvPr>
        </p:nvSpPr>
        <p:spPr>
          <a:xfrm>
            <a:off x="503280" y="225360"/>
            <a:ext cx="9067680" cy="9432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 type="body"/>
          </p:nvPr>
        </p:nvSpPr>
        <p:spPr>
          <a:xfrm>
            <a:off x="503280" y="1326960"/>
            <a:ext cx="4424760" cy="1566360"/>
          </a:xfrm>
          <a:prstGeom prst="rect">
            <a:avLst/>
          </a:prstGeom>
          <a:noFill/>
          <a:ln>
            <a:noFill/>
          </a:ln>
        </p:spPr>
        <p:txBody>
          <a:bodyPr anchorCtr="0" anchor="t" bIns="0" lIns="0" spcFirstLastPara="1" rIns="0" wrap="square" tIns="2842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8"/>
          <p:cNvSpPr txBox="1"/>
          <p:nvPr>
            <p:ph idx="2" type="body"/>
          </p:nvPr>
        </p:nvSpPr>
        <p:spPr>
          <a:xfrm>
            <a:off x="5149800" y="1326960"/>
            <a:ext cx="4424760" cy="3284280"/>
          </a:xfrm>
          <a:prstGeom prst="rect">
            <a:avLst/>
          </a:prstGeom>
          <a:noFill/>
          <a:ln>
            <a:noFill/>
          </a:ln>
        </p:spPr>
        <p:txBody>
          <a:bodyPr anchorCtr="0" anchor="t" bIns="0" lIns="0" spcFirstLastPara="1" rIns="0" wrap="square" tIns="2842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3" type="body"/>
          </p:nvPr>
        </p:nvSpPr>
        <p:spPr>
          <a:xfrm>
            <a:off x="503280" y="3042360"/>
            <a:ext cx="4424760" cy="1566360"/>
          </a:xfrm>
          <a:prstGeom prst="rect">
            <a:avLst/>
          </a:prstGeom>
          <a:noFill/>
          <a:ln>
            <a:noFill/>
          </a:ln>
        </p:spPr>
        <p:txBody>
          <a:bodyPr anchorCtr="0" anchor="t" bIns="0" lIns="0" spcFirstLastPara="1" rIns="0" wrap="square" tIns="2842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503280" y="225360"/>
            <a:ext cx="9067680" cy="9432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 type="body"/>
          </p:nvPr>
        </p:nvSpPr>
        <p:spPr>
          <a:xfrm>
            <a:off x="503280" y="1326960"/>
            <a:ext cx="4424760" cy="3284280"/>
          </a:xfrm>
          <a:prstGeom prst="rect">
            <a:avLst/>
          </a:prstGeom>
          <a:noFill/>
          <a:ln>
            <a:noFill/>
          </a:ln>
        </p:spPr>
        <p:txBody>
          <a:bodyPr anchorCtr="0" anchor="t" bIns="0" lIns="0" spcFirstLastPara="1" rIns="0" wrap="square" tIns="2842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9"/>
          <p:cNvSpPr txBox="1"/>
          <p:nvPr>
            <p:ph idx="2" type="body"/>
          </p:nvPr>
        </p:nvSpPr>
        <p:spPr>
          <a:xfrm>
            <a:off x="5149800" y="1326960"/>
            <a:ext cx="4424760" cy="1566360"/>
          </a:xfrm>
          <a:prstGeom prst="rect">
            <a:avLst/>
          </a:prstGeom>
          <a:noFill/>
          <a:ln>
            <a:noFill/>
          </a:ln>
        </p:spPr>
        <p:txBody>
          <a:bodyPr anchorCtr="0" anchor="t" bIns="0" lIns="0" spcFirstLastPara="1" rIns="0" wrap="square" tIns="2842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3" type="body"/>
          </p:nvPr>
        </p:nvSpPr>
        <p:spPr>
          <a:xfrm>
            <a:off x="5149800" y="3042360"/>
            <a:ext cx="4424760" cy="1566360"/>
          </a:xfrm>
          <a:prstGeom prst="rect">
            <a:avLst/>
          </a:prstGeom>
          <a:noFill/>
          <a:ln>
            <a:noFill/>
          </a:ln>
        </p:spPr>
        <p:txBody>
          <a:bodyPr anchorCtr="0" anchor="t" bIns="0" lIns="0" spcFirstLastPara="1" rIns="0" wrap="square" tIns="2842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0"/>
          <p:cNvSpPr txBox="1"/>
          <p:nvPr>
            <p:ph type="title"/>
          </p:nvPr>
        </p:nvSpPr>
        <p:spPr>
          <a:xfrm>
            <a:off x="503280" y="225360"/>
            <a:ext cx="9067680" cy="9432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 type="body"/>
          </p:nvPr>
        </p:nvSpPr>
        <p:spPr>
          <a:xfrm>
            <a:off x="503280" y="1326960"/>
            <a:ext cx="4424760" cy="1566360"/>
          </a:xfrm>
          <a:prstGeom prst="rect">
            <a:avLst/>
          </a:prstGeom>
          <a:noFill/>
          <a:ln>
            <a:noFill/>
          </a:ln>
        </p:spPr>
        <p:txBody>
          <a:bodyPr anchorCtr="0" anchor="t" bIns="0" lIns="0" spcFirstLastPara="1" rIns="0" wrap="square" tIns="2842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0"/>
          <p:cNvSpPr txBox="1"/>
          <p:nvPr>
            <p:ph idx="2" type="body"/>
          </p:nvPr>
        </p:nvSpPr>
        <p:spPr>
          <a:xfrm>
            <a:off x="5149800" y="1326960"/>
            <a:ext cx="4424760" cy="1566360"/>
          </a:xfrm>
          <a:prstGeom prst="rect">
            <a:avLst/>
          </a:prstGeom>
          <a:noFill/>
          <a:ln>
            <a:noFill/>
          </a:ln>
        </p:spPr>
        <p:txBody>
          <a:bodyPr anchorCtr="0" anchor="t" bIns="0" lIns="0" spcFirstLastPara="1" rIns="0" wrap="square" tIns="2842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3" type="body"/>
          </p:nvPr>
        </p:nvSpPr>
        <p:spPr>
          <a:xfrm>
            <a:off x="503280" y="3042360"/>
            <a:ext cx="9067680" cy="1566360"/>
          </a:xfrm>
          <a:prstGeom prst="rect">
            <a:avLst/>
          </a:prstGeom>
          <a:noFill/>
          <a:ln>
            <a:noFill/>
          </a:ln>
        </p:spPr>
        <p:txBody>
          <a:bodyPr anchorCtr="0" anchor="t" bIns="0" lIns="0" spcFirstLastPara="1" rIns="0" wrap="square" tIns="28425">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03280" y="225360"/>
            <a:ext cx="9067680" cy="9432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
          <p:cNvSpPr txBox="1"/>
          <p:nvPr>
            <p:ph idx="1" type="body"/>
          </p:nvPr>
        </p:nvSpPr>
        <p:spPr>
          <a:xfrm>
            <a:off x="503280" y="1326960"/>
            <a:ext cx="9067680" cy="3284280"/>
          </a:xfrm>
          <a:prstGeom prst="rect">
            <a:avLst/>
          </a:prstGeom>
          <a:noFill/>
          <a:ln>
            <a:noFill/>
          </a:ln>
        </p:spPr>
        <p:txBody>
          <a:bodyPr anchorCtr="0" anchor="t" bIns="0" lIns="0" spcFirstLastPara="1" rIns="0" wrap="square" tIns="28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p1"/>
          <p:cNvSpPr txBox="1"/>
          <p:nvPr>
            <p:ph idx="10" type="dt"/>
          </p:nvPr>
        </p:nvSpPr>
        <p:spPr>
          <a:xfrm>
            <a:off x="502920" y="5165640"/>
            <a:ext cx="2344680" cy="3873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1" type="ftr"/>
          </p:nvPr>
        </p:nvSpPr>
        <p:spPr>
          <a:xfrm>
            <a:off x="3448080" y="5165640"/>
            <a:ext cx="3192480" cy="3873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7227720" y="5165640"/>
            <a:ext cx="2345040" cy="387360"/>
          </a:xfrm>
          <a:prstGeom prst="rect">
            <a:avLst/>
          </a:prstGeom>
          <a:noFill/>
          <a:ln>
            <a:noFill/>
          </a:ln>
        </p:spPr>
        <p:txBody>
          <a:bodyPr anchorCtr="0" anchor="t" bIns="0" lIns="0" spcFirstLastPara="1" rIns="0" wrap="square" tIns="0">
            <a:noAutofit/>
          </a:bodyPr>
          <a:lstStyle>
            <a:lvl1pPr indent="0" lvl="0" marL="0" marR="0" rtl="0" algn="l">
              <a:spcBef>
                <a:spcPts val="0"/>
              </a:spcBef>
              <a:buNone/>
              <a:defRPr b="0" i="0" sz="1800" u="none" cap="none" strike="noStrike">
                <a:solidFill>
                  <a:srgbClr val="000000"/>
                </a:solidFill>
                <a:latin typeface="Arial"/>
                <a:ea typeface="Arial"/>
                <a:cs typeface="Arial"/>
                <a:sym typeface="Arial"/>
              </a:defRPr>
            </a:lvl1pPr>
            <a:lvl2pPr indent="0" lvl="1" marL="0" marR="0" rtl="0" algn="l">
              <a:spcBef>
                <a:spcPts val="0"/>
              </a:spcBef>
              <a:buNone/>
              <a:defRPr b="0" i="0" sz="1800" u="none" cap="none" strike="noStrike">
                <a:solidFill>
                  <a:srgbClr val="000000"/>
                </a:solidFill>
                <a:latin typeface="Arial"/>
                <a:ea typeface="Arial"/>
                <a:cs typeface="Arial"/>
                <a:sym typeface="Arial"/>
              </a:defRPr>
            </a:lvl2pPr>
            <a:lvl3pPr indent="0" lvl="2" marL="0" marR="0" rtl="0" algn="l">
              <a:spcBef>
                <a:spcPts val="0"/>
              </a:spcBef>
              <a:buNone/>
              <a:defRPr b="0" i="0" sz="1800" u="none" cap="none" strike="noStrike">
                <a:solidFill>
                  <a:srgbClr val="000000"/>
                </a:solidFill>
                <a:latin typeface="Arial"/>
                <a:ea typeface="Arial"/>
                <a:cs typeface="Arial"/>
                <a:sym typeface="Arial"/>
              </a:defRPr>
            </a:lvl3pPr>
            <a:lvl4pPr indent="0" lvl="3" marL="0" marR="0" rtl="0" algn="l">
              <a:spcBef>
                <a:spcPts val="0"/>
              </a:spcBef>
              <a:buNone/>
              <a:defRPr b="0" i="0" sz="1800" u="none" cap="none" strike="noStrike">
                <a:solidFill>
                  <a:srgbClr val="000000"/>
                </a:solidFill>
                <a:latin typeface="Arial"/>
                <a:ea typeface="Arial"/>
                <a:cs typeface="Arial"/>
                <a:sym typeface="Arial"/>
              </a:defRPr>
            </a:lvl4pPr>
            <a:lvl5pPr indent="0" lvl="4" marL="0" marR="0" rtl="0" algn="l">
              <a:spcBef>
                <a:spcPts val="0"/>
              </a:spcBef>
              <a:buNone/>
              <a:defRPr b="0" i="0" sz="1800" u="none" cap="none" strike="noStrike">
                <a:solidFill>
                  <a:srgbClr val="000000"/>
                </a:solidFill>
                <a:latin typeface="Arial"/>
                <a:ea typeface="Arial"/>
                <a:cs typeface="Arial"/>
                <a:sym typeface="Arial"/>
              </a:defRPr>
            </a:lvl5pPr>
            <a:lvl6pPr indent="0" lvl="5" marL="0" marR="0" rtl="0" algn="l">
              <a:spcBef>
                <a:spcPts val="0"/>
              </a:spcBef>
              <a:buNone/>
              <a:defRPr b="0" i="0" sz="1800" u="none" cap="none" strike="noStrike">
                <a:solidFill>
                  <a:srgbClr val="000000"/>
                </a:solidFill>
                <a:latin typeface="Arial"/>
                <a:ea typeface="Arial"/>
                <a:cs typeface="Arial"/>
                <a:sym typeface="Arial"/>
              </a:defRPr>
            </a:lvl6pPr>
            <a:lvl7pPr indent="0" lvl="6" marL="0" marR="0" rtl="0" algn="l">
              <a:spcBef>
                <a:spcPts val="0"/>
              </a:spcBef>
              <a:buNone/>
              <a:defRPr b="0" i="0" sz="1800" u="none" cap="none" strike="noStrike">
                <a:solidFill>
                  <a:srgbClr val="000000"/>
                </a:solidFill>
                <a:latin typeface="Arial"/>
                <a:ea typeface="Arial"/>
                <a:cs typeface="Arial"/>
                <a:sym typeface="Arial"/>
              </a:defRPr>
            </a:lvl7pPr>
            <a:lvl8pPr indent="0" lvl="7" marL="0" marR="0" rtl="0" algn="l">
              <a:spcBef>
                <a:spcPts val="0"/>
              </a:spcBef>
              <a:buNone/>
              <a:defRPr b="0" i="0" sz="1800" u="none" cap="none" strike="noStrike">
                <a:solidFill>
                  <a:srgbClr val="000000"/>
                </a:solidFill>
                <a:latin typeface="Arial"/>
                <a:ea typeface="Arial"/>
                <a:cs typeface="Arial"/>
                <a:sym typeface="Arial"/>
              </a:defRPr>
            </a:lvl8pPr>
            <a:lvl9pPr indent="0" lvl="8" marL="0" marR="0" rtl="0" algn="l">
              <a:spcBef>
                <a:spcPts val="0"/>
              </a:spcBef>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it-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2" name="Shape 62"/>
        <p:cNvGrpSpPr/>
        <p:nvPr/>
      </p:nvGrpSpPr>
      <p:grpSpPr>
        <a:xfrm>
          <a:off x="0" y="0"/>
          <a:ext cx="0" cy="0"/>
          <a:chOff x="0" y="0"/>
          <a:chExt cx="0" cy="0"/>
        </a:xfrm>
      </p:grpSpPr>
      <p:pic>
        <p:nvPicPr>
          <p:cNvPr id="63" name="Google Shape;63;p14"/>
          <p:cNvPicPr preferRelativeResize="0"/>
          <p:nvPr/>
        </p:nvPicPr>
        <p:blipFill rotWithShape="1">
          <a:blip r:embed="rId3">
            <a:alphaModFix/>
          </a:blip>
          <a:srcRect b="0" l="0" r="0" t="0"/>
          <a:stretch/>
        </p:blipFill>
        <p:spPr>
          <a:xfrm>
            <a:off x="431640" y="720720"/>
            <a:ext cx="4608720" cy="4392720"/>
          </a:xfrm>
          <a:prstGeom prst="rect">
            <a:avLst/>
          </a:prstGeom>
          <a:noFill/>
          <a:ln>
            <a:noFill/>
          </a:ln>
        </p:spPr>
      </p:pic>
      <p:sp>
        <p:nvSpPr>
          <p:cNvPr id="64" name="Google Shape;64;p14"/>
          <p:cNvSpPr/>
          <p:nvPr/>
        </p:nvSpPr>
        <p:spPr>
          <a:xfrm>
            <a:off x="5616720" y="863640"/>
            <a:ext cx="3624120" cy="344520"/>
          </a:xfrm>
          <a:custGeom>
            <a:rect b="b" l="l" r="r" t="t"/>
            <a:pathLst>
              <a:path extrusionOk="0" h="21600" w="21600">
                <a:moveTo>
                  <a:pt x="0" y="0"/>
                </a:moveTo>
                <a:lnTo>
                  <a:pt x="21600" y="0"/>
                </a:lnTo>
                <a:lnTo>
                  <a:pt x="21600" y="21600"/>
                </a:lnTo>
                <a:lnTo>
                  <a:pt x="0" y="21600"/>
                </a:lnTo>
                <a:lnTo>
                  <a:pt x="0" y="0"/>
                </a:lnTo>
                <a:close/>
              </a:path>
            </a:pathLst>
          </a:custGeom>
          <a:solidFill>
            <a:srgbClr val="1C1C1C"/>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0" lang="it-IT" sz="1800" u="none" cap="none" strike="noStrike">
                <a:solidFill>
                  <a:srgbClr val="FFFFFF"/>
                </a:solidFill>
                <a:latin typeface="Arial"/>
                <a:ea typeface="Arial"/>
                <a:cs typeface="Arial"/>
                <a:sym typeface="Arial"/>
              </a:rPr>
              <a:t>VIDEO LESSON: NETWORKING</a:t>
            </a:r>
            <a:endParaRPr b="0" i="0" sz="1800" u="none" cap="none" strike="noStrike">
              <a:solidFill>
                <a:srgbClr val="000000"/>
              </a:solidFill>
              <a:latin typeface="Arial"/>
              <a:ea typeface="Arial"/>
              <a:cs typeface="Arial"/>
              <a:sym typeface="Arial"/>
            </a:endParaRPr>
          </a:p>
        </p:txBody>
      </p:sp>
      <p:pic>
        <p:nvPicPr>
          <p:cNvPr id="65" name="Google Shape;65;p14"/>
          <p:cNvPicPr preferRelativeResize="0"/>
          <p:nvPr/>
        </p:nvPicPr>
        <p:blipFill rotWithShape="1">
          <a:blip r:embed="rId4">
            <a:alphaModFix/>
          </a:blip>
          <a:srcRect b="0" l="0" r="0" t="0"/>
          <a:stretch/>
        </p:blipFill>
        <p:spPr>
          <a:xfrm>
            <a:off x="5688000" y="1693800"/>
            <a:ext cx="3640320" cy="21956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9" name="Shape 69"/>
        <p:cNvGrpSpPr/>
        <p:nvPr/>
      </p:nvGrpSpPr>
      <p:grpSpPr>
        <a:xfrm>
          <a:off x="0" y="0"/>
          <a:ext cx="0" cy="0"/>
          <a:chOff x="0" y="0"/>
          <a:chExt cx="0" cy="0"/>
        </a:xfrm>
      </p:grpSpPr>
      <p:sp>
        <p:nvSpPr>
          <p:cNvPr id="70" name="Google Shape;70;p15"/>
          <p:cNvSpPr txBox="1"/>
          <p:nvPr/>
        </p:nvSpPr>
        <p:spPr>
          <a:xfrm>
            <a:off x="502920" y="225360"/>
            <a:ext cx="9070920" cy="946080"/>
          </a:xfrm>
          <a:prstGeom prst="rect">
            <a:avLst/>
          </a:prstGeom>
          <a:noFill/>
          <a:ln>
            <a:noFill/>
          </a:ln>
        </p:spPr>
        <p:txBody>
          <a:bodyPr anchorCtr="0" anchor="ctr" bIns="0" lIns="0" spcFirstLastPara="1" rIns="0" wrap="square" tIns="39225">
            <a:noAutofit/>
          </a:bodyPr>
          <a:lstStyle/>
          <a:p>
            <a:pPr indent="0" lvl="0" marL="0" marR="0" rtl="0" algn="ctr">
              <a:lnSpc>
                <a:spcPct val="93000"/>
              </a:lnSpc>
              <a:spcBef>
                <a:spcPts val="0"/>
              </a:spcBef>
              <a:spcAft>
                <a:spcPts val="0"/>
              </a:spcAft>
              <a:buNone/>
            </a:pPr>
            <a:r>
              <a:rPr b="1" i="0" lang="it-IT" sz="4400" u="none" cap="none" strike="noStrike">
                <a:solidFill>
                  <a:srgbClr val="0000CC"/>
                </a:solidFill>
                <a:latin typeface="Arial"/>
                <a:ea typeface="Arial"/>
                <a:cs typeface="Arial"/>
                <a:sym typeface="Arial"/>
              </a:rPr>
              <a:t>COMPUTER NETWORKING</a:t>
            </a:r>
            <a:endParaRPr b="0" i="0" sz="4400" u="none" cap="none" strike="noStrike">
              <a:solidFill>
                <a:srgbClr val="000000"/>
              </a:solidFill>
              <a:latin typeface="Arial"/>
              <a:ea typeface="Arial"/>
              <a:cs typeface="Arial"/>
              <a:sym typeface="Arial"/>
            </a:endParaRPr>
          </a:p>
        </p:txBody>
      </p:sp>
      <p:pic>
        <p:nvPicPr>
          <p:cNvPr id="71" name="Google Shape;71;p15"/>
          <p:cNvPicPr preferRelativeResize="0"/>
          <p:nvPr/>
        </p:nvPicPr>
        <p:blipFill rotWithShape="1">
          <a:blip r:embed="rId3">
            <a:alphaModFix/>
          </a:blip>
          <a:srcRect b="0" l="0" r="0" t="0"/>
          <a:stretch/>
        </p:blipFill>
        <p:spPr>
          <a:xfrm>
            <a:off x="144360" y="3959280"/>
            <a:ext cx="2211480" cy="1584360"/>
          </a:xfrm>
          <a:prstGeom prst="rect">
            <a:avLst/>
          </a:prstGeom>
          <a:noFill/>
          <a:ln>
            <a:noFill/>
          </a:ln>
        </p:spPr>
      </p:pic>
      <p:sp>
        <p:nvSpPr>
          <p:cNvPr id="72" name="Google Shape;72;p15"/>
          <p:cNvSpPr/>
          <p:nvPr/>
        </p:nvSpPr>
        <p:spPr>
          <a:xfrm>
            <a:off x="469800" y="1079640"/>
            <a:ext cx="8961480" cy="5410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59400">
            <a:noAutofit/>
          </a:bodyPr>
          <a:lstStyle/>
          <a:p>
            <a:pPr indent="0" lvl="0" marL="0" marR="0" rtl="0" algn="l">
              <a:lnSpc>
                <a:spcPct val="93000"/>
              </a:lnSpc>
              <a:spcBef>
                <a:spcPts val="0"/>
              </a:spcBef>
              <a:spcAft>
                <a:spcPts val="0"/>
              </a:spcAft>
              <a:buNone/>
            </a:pPr>
            <a:r>
              <a:rPr b="1" i="0" lang="it-IT" sz="1600" u="none" cap="none" strike="noStrike">
                <a:solidFill>
                  <a:srgbClr val="0000CC"/>
                </a:solidFill>
                <a:latin typeface="Arial"/>
                <a:ea typeface="Arial"/>
                <a:cs typeface="Arial"/>
                <a:sym typeface="Arial"/>
              </a:rPr>
              <a:t>NETWORK</a:t>
            </a:r>
            <a:r>
              <a:rPr b="1" i="0" lang="it-IT" sz="1600" u="none" cap="none" strike="noStrike">
                <a:solidFill>
                  <a:srgbClr val="000000"/>
                </a:solidFill>
                <a:latin typeface="Arial"/>
                <a:ea typeface="Arial"/>
                <a:cs typeface="Arial"/>
                <a:sym typeface="Arial"/>
              </a:rPr>
              <a:t> </a:t>
            </a:r>
            <a:r>
              <a:rPr b="0" i="0" lang="it-IT" sz="1600" u="none" cap="none" strike="noStrike">
                <a:solidFill>
                  <a:srgbClr val="000000"/>
                </a:solidFill>
                <a:latin typeface="Arial"/>
                <a:ea typeface="Arial"/>
                <a:cs typeface="Arial"/>
                <a:sym typeface="Arial"/>
              </a:rPr>
              <a:t>= number of computers linked together and able to share resources, software, data and even a connection to the internet. </a:t>
            </a:r>
            <a:endParaRPr b="0" i="0" sz="1600" u="none" cap="none" strike="noStrike">
              <a:solidFill>
                <a:srgbClr val="000000"/>
              </a:solidFill>
              <a:latin typeface="Arial"/>
              <a:ea typeface="Arial"/>
              <a:cs typeface="Arial"/>
              <a:sym typeface="Arial"/>
            </a:endParaRPr>
          </a:p>
        </p:txBody>
      </p:sp>
      <p:sp>
        <p:nvSpPr>
          <p:cNvPr id="73" name="Google Shape;73;p15"/>
          <p:cNvSpPr/>
          <p:nvPr/>
        </p:nvSpPr>
        <p:spPr>
          <a:xfrm rot="10800000">
            <a:off x="4424400" y="1472760"/>
            <a:ext cx="936720" cy="795240"/>
          </a:xfrm>
          <a:custGeom>
            <a:rect b="b" l="l" r="r" t="t"/>
            <a:pathLst>
              <a:path extrusionOk="0" h="799" w="787">
                <a:moveTo>
                  <a:pt x="439" y="12"/>
                </a:moveTo>
                <a:lnTo>
                  <a:pt x="535" y="102"/>
                </a:lnTo>
                <a:lnTo>
                  <a:pt x="391" y="246"/>
                </a:lnTo>
                <a:lnTo>
                  <a:pt x="252" y="108"/>
                </a:lnTo>
                <a:lnTo>
                  <a:pt x="349" y="12"/>
                </a:lnTo>
                <a:lnTo>
                  <a:pt x="0" y="0"/>
                </a:lnTo>
                <a:lnTo>
                  <a:pt x="12" y="348"/>
                </a:lnTo>
                <a:lnTo>
                  <a:pt x="108" y="258"/>
                </a:lnTo>
                <a:lnTo>
                  <a:pt x="282" y="433"/>
                </a:lnTo>
                <a:lnTo>
                  <a:pt x="282" y="799"/>
                </a:lnTo>
                <a:lnTo>
                  <a:pt x="511" y="799"/>
                </a:lnTo>
                <a:lnTo>
                  <a:pt x="511" y="427"/>
                </a:lnTo>
                <a:lnTo>
                  <a:pt x="685" y="252"/>
                </a:lnTo>
                <a:lnTo>
                  <a:pt x="781" y="348"/>
                </a:lnTo>
                <a:lnTo>
                  <a:pt x="787" y="0"/>
                </a:lnTo>
                <a:lnTo>
                  <a:pt x="439" y="12"/>
                </a:lnTo>
                <a:close/>
              </a:path>
            </a:pathLst>
          </a:custGeom>
          <a:solidFill>
            <a:srgbClr val="DDDDDD"/>
          </a:solidFill>
          <a:ln cap="flat" cmpd="sng" w="9525">
            <a:solidFill>
              <a:srgbClr val="3465A4"/>
            </a:solidFill>
            <a:prstDash val="solid"/>
            <a:round/>
            <a:headEnd len="sm" w="sm" type="none"/>
            <a:tailEnd len="sm" w="sm" type="none"/>
          </a:ln>
        </p:spPr>
      </p:sp>
      <p:sp>
        <p:nvSpPr>
          <p:cNvPr id="74" name="Google Shape;74;p15"/>
          <p:cNvSpPr/>
          <p:nvPr/>
        </p:nvSpPr>
        <p:spPr>
          <a:xfrm>
            <a:off x="3600360" y="2268360"/>
            <a:ext cx="1224000" cy="1152720"/>
          </a:xfrm>
          <a:prstGeom prst="ellipse">
            <a:avLst/>
          </a:prstGeom>
          <a:solidFill>
            <a:srgbClr val="DDDDDD"/>
          </a:solidFill>
          <a:ln cap="flat" cmpd="sng" w="9525">
            <a:solidFill>
              <a:srgbClr val="3465A4"/>
            </a:solidFill>
            <a:prstDash val="solid"/>
            <a:round/>
            <a:headEnd len="sm" w="sm" type="none"/>
            <a:tailEnd len="sm" w="sm" type="none"/>
          </a:ln>
        </p:spPr>
        <p:txBody>
          <a:bodyPr anchorCtr="0" anchor="ctr" bIns="45000" lIns="90000" spcFirstLastPara="1" rIns="90000" wrap="square" tIns="54700">
            <a:noAutofit/>
          </a:bodyPr>
          <a:lstStyle/>
          <a:p>
            <a:pPr indent="0" lvl="0" marL="0" marR="0" rtl="0" algn="ctr">
              <a:lnSpc>
                <a:spcPct val="93000"/>
              </a:lnSpc>
              <a:spcBef>
                <a:spcPts val="0"/>
              </a:spcBef>
              <a:spcAft>
                <a:spcPts val="0"/>
              </a:spcAft>
              <a:buNone/>
            </a:pPr>
            <a:r>
              <a:rPr b="1" i="0" lang="it-IT" sz="1100" u="none" cap="none" strike="noStrike">
                <a:solidFill>
                  <a:srgbClr val="000000"/>
                </a:solidFill>
                <a:latin typeface="Arial"/>
                <a:ea typeface="Arial"/>
                <a:cs typeface="Arial"/>
                <a:sym typeface="Arial"/>
              </a:rPr>
              <a:t>PEER-TO-PEER</a:t>
            </a:r>
            <a:endParaRPr b="0" i="0" sz="1100" u="none" cap="none" strike="noStrike">
              <a:solidFill>
                <a:srgbClr val="000000"/>
              </a:solidFill>
              <a:latin typeface="Arial"/>
              <a:ea typeface="Arial"/>
              <a:cs typeface="Arial"/>
              <a:sym typeface="Arial"/>
            </a:endParaRPr>
          </a:p>
        </p:txBody>
      </p:sp>
      <p:sp>
        <p:nvSpPr>
          <p:cNvPr id="75" name="Google Shape;75;p15"/>
          <p:cNvSpPr/>
          <p:nvPr/>
        </p:nvSpPr>
        <p:spPr>
          <a:xfrm>
            <a:off x="4896000" y="2268360"/>
            <a:ext cx="1223640" cy="1152720"/>
          </a:xfrm>
          <a:prstGeom prst="ellipse">
            <a:avLst/>
          </a:prstGeom>
          <a:solidFill>
            <a:srgbClr val="DDDDDD"/>
          </a:solidFill>
          <a:ln cap="flat" cmpd="sng" w="9525">
            <a:solidFill>
              <a:srgbClr val="3465A4"/>
            </a:solidFill>
            <a:prstDash val="solid"/>
            <a:round/>
            <a:headEnd len="sm" w="sm" type="none"/>
            <a:tailEnd len="sm" w="sm" type="none"/>
          </a:ln>
        </p:spPr>
        <p:txBody>
          <a:bodyPr anchorCtr="0" anchor="ctr" bIns="45000" lIns="90000" spcFirstLastPara="1" rIns="90000" wrap="square" tIns="54700">
            <a:noAutofit/>
          </a:bodyPr>
          <a:lstStyle/>
          <a:p>
            <a:pPr indent="0" lvl="0" marL="0" marR="0" rtl="0" algn="ctr">
              <a:lnSpc>
                <a:spcPct val="93000"/>
              </a:lnSpc>
              <a:spcBef>
                <a:spcPts val="0"/>
              </a:spcBef>
              <a:spcAft>
                <a:spcPts val="0"/>
              </a:spcAft>
              <a:buNone/>
            </a:pPr>
            <a:r>
              <a:rPr b="1" i="0" lang="it-IT" sz="1100" u="none" cap="none" strike="noStrike">
                <a:solidFill>
                  <a:srgbClr val="000000"/>
                </a:solidFill>
                <a:latin typeface="Arial"/>
                <a:ea typeface="Arial"/>
                <a:cs typeface="Arial"/>
                <a:sym typeface="Arial"/>
              </a:rPr>
              <a:t>CLIENT-SERVER</a:t>
            </a:r>
            <a:endParaRPr b="0" i="0" sz="1100" u="none" cap="none" strike="noStrike">
              <a:solidFill>
                <a:srgbClr val="000000"/>
              </a:solidFill>
              <a:latin typeface="Arial"/>
              <a:ea typeface="Arial"/>
              <a:cs typeface="Arial"/>
              <a:sym typeface="Arial"/>
            </a:endParaRPr>
          </a:p>
        </p:txBody>
      </p:sp>
      <p:sp>
        <p:nvSpPr>
          <p:cNvPr id="76" name="Google Shape;76;p15"/>
          <p:cNvSpPr/>
          <p:nvPr/>
        </p:nvSpPr>
        <p:spPr>
          <a:xfrm>
            <a:off x="144360" y="2066760"/>
            <a:ext cx="3129120" cy="17496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56500">
            <a:noAutofit/>
          </a:bodyPr>
          <a:lstStyle/>
          <a:p>
            <a:pPr indent="0" lvl="0" marL="0" marR="0" rtl="0" algn="l">
              <a:lnSpc>
                <a:spcPct val="93000"/>
              </a:lnSpc>
              <a:spcBef>
                <a:spcPts val="0"/>
              </a:spcBef>
              <a:spcAft>
                <a:spcPts val="0"/>
              </a:spcAft>
              <a:buNone/>
            </a:pPr>
            <a:r>
              <a:rPr b="0" i="0" lang="it-IT" sz="1300" u="none" cap="none" strike="noStrike">
                <a:solidFill>
                  <a:srgbClr val="000000"/>
                </a:solidFill>
                <a:latin typeface="Arial"/>
                <a:ea typeface="Arial"/>
                <a:cs typeface="Arial"/>
                <a:sym typeface="Arial"/>
              </a:rPr>
              <a:t>- All the computers have equal status.</a:t>
            </a:r>
            <a:endParaRPr b="0" i="0" sz="13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rPr b="0" i="0" lang="it-IT" sz="1300" u="none" cap="none" strike="noStrike">
                <a:solidFill>
                  <a:srgbClr val="000000"/>
                </a:solidFill>
                <a:latin typeface="Arial"/>
                <a:ea typeface="Arial"/>
                <a:cs typeface="Arial"/>
                <a:sym typeface="Arial"/>
              </a:rPr>
              <a:t>- All the computers can share each other’s resources.</a:t>
            </a:r>
            <a:endParaRPr b="0" i="0" sz="13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rPr b="0" i="0" lang="it-IT" sz="1300" u="none" cap="none" strike="noStrike">
                <a:solidFill>
                  <a:srgbClr val="000000"/>
                </a:solidFill>
                <a:latin typeface="Arial"/>
                <a:ea typeface="Arial"/>
                <a:cs typeface="Arial"/>
                <a:sym typeface="Arial"/>
              </a:rPr>
              <a:t>- They are only suitable for small networks.</a:t>
            </a:r>
            <a:endParaRPr b="0" i="0" sz="13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rPr b="0" i="0" lang="it-IT" sz="1300" u="none" cap="none" strike="noStrike">
                <a:solidFill>
                  <a:srgbClr val="000000"/>
                </a:solidFill>
                <a:latin typeface="Arial"/>
                <a:ea typeface="Arial"/>
                <a:cs typeface="Arial"/>
                <a:sym typeface="Arial"/>
              </a:rPr>
              <a:t>- Only very basic knowledge is needed to set up and use one.</a:t>
            </a:r>
            <a:endParaRPr b="0" i="0" sz="13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rPr b="0" i="0" lang="it-IT" sz="1300" u="none" cap="none" strike="noStrike">
                <a:solidFill>
                  <a:srgbClr val="000000"/>
                </a:solidFill>
                <a:latin typeface="Arial"/>
                <a:ea typeface="Arial"/>
                <a:cs typeface="Arial"/>
                <a:sym typeface="Arial"/>
              </a:rPr>
              <a:t>- The more people use the network the slower the network is.</a:t>
            </a:r>
            <a:endParaRPr b="0" i="0" sz="1300" u="none" cap="none" strike="noStrike">
              <a:solidFill>
                <a:srgbClr val="000000"/>
              </a:solidFill>
              <a:latin typeface="Arial"/>
              <a:ea typeface="Arial"/>
              <a:cs typeface="Arial"/>
              <a:sym typeface="Arial"/>
            </a:endParaRPr>
          </a:p>
        </p:txBody>
      </p:sp>
      <p:sp>
        <p:nvSpPr>
          <p:cNvPr id="77" name="Google Shape;77;p15"/>
          <p:cNvSpPr/>
          <p:nvPr/>
        </p:nvSpPr>
        <p:spPr>
          <a:xfrm>
            <a:off x="6696000" y="1809720"/>
            <a:ext cx="3129120" cy="19335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56500">
            <a:noAutofit/>
          </a:bodyPr>
          <a:lstStyle/>
          <a:p>
            <a:pPr indent="0" lvl="0" marL="0" marR="0" rtl="0" algn="l">
              <a:lnSpc>
                <a:spcPct val="93000"/>
              </a:lnSpc>
              <a:spcBef>
                <a:spcPts val="0"/>
              </a:spcBef>
              <a:spcAft>
                <a:spcPts val="0"/>
              </a:spcAft>
              <a:buNone/>
            </a:pPr>
            <a:r>
              <a:rPr b="0" i="0" lang="it-IT" sz="1300" u="none" cap="none" strike="noStrike">
                <a:solidFill>
                  <a:srgbClr val="000000"/>
                </a:solidFill>
                <a:latin typeface="Arial"/>
                <a:ea typeface="Arial"/>
                <a:cs typeface="Arial"/>
                <a:sym typeface="Arial"/>
              </a:rPr>
              <a:t>- One more powerful computer (</a:t>
            </a:r>
            <a:r>
              <a:rPr b="1" i="0" lang="it-IT" sz="1300" u="none" cap="none" strike="noStrike">
                <a:solidFill>
                  <a:srgbClr val="000000"/>
                </a:solidFill>
                <a:latin typeface="Arial"/>
                <a:ea typeface="Arial"/>
                <a:cs typeface="Arial"/>
                <a:sym typeface="Arial"/>
              </a:rPr>
              <a:t>SERVER</a:t>
            </a:r>
            <a:r>
              <a:rPr b="0" i="0" lang="it-IT" sz="1300" u="none" cap="none" strike="noStrike">
                <a:solidFill>
                  <a:srgbClr val="000000"/>
                </a:solidFill>
                <a:latin typeface="Arial"/>
                <a:ea typeface="Arial"/>
                <a:cs typeface="Arial"/>
                <a:sym typeface="Arial"/>
              </a:rPr>
              <a:t>) is in control of the network and is used to store the data and programs needed by the whole network.</a:t>
            </a:r>
            <a:endParaRPr b="0" i="0" sz="13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rPr b="0" i="0" lang="it-IT" sz="1300" u="none" cap="none" strike="noStrike">
                <a:solidFill>
                  <a:srgbClr val="000000"/>
                </a:solidFill>
                <a:latin typeface="Arial"/>
                <a:ea typeface="Arial"/>
                <a:cs typeface="Arial"/>
                <a:sym typeface="Arial"/>
              </a:rPr>
              <a:t>- The network is totally dependent on the server; if it breaks down the network cannot be used.</a:t>
            </a:r>
            <a:endParaRPr b="0" i="0" sz="13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rPr b="0" i="0" lang="it-IT" sz="1300" u="none" cap="none" strike="noStrike">
                <a:solidFill>
                  <a:srgbClr val="000000"/>
                </a:solidFill>
                <a:latin typeface="Arial"/>
                <a:ea typeface="Arial"/>
                <a:cs typeface="Arial"/>
                <a:sym typeface="Arial"/>
              </a:rPr>
              <a:t>- They are the popular choice for networks that need many computers.</a:t>
            </a:r>
            <a:endParaRPr b="0" i="0" sz="13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t/>
            </a:r>
            <a:endParaRPr b="0" i="0" sz="1300" u="none" cap="none" strike="noStrike">
              <a:solidFill>
                <a:srgbClr val="000000"/>
              </a:solidFill>
              <a:latin typeface="Arial"/>
              <a:ea typeface="Arial"/>
              <a:cs typeface="Arial"/>
              <a:sym typeface="Arial"/>
            </a:endParaRPr>
          </a:p>
        </p:txBody>
      </p:sp>
      <p:sp>
        <p:nvSpPr>
          <p:cNvPr id="78" name="Google Shape;78;p15"/>
          <p:cNvSpPr/>
          <p:nvPr/>
        </p:nvSpPr>
        <p:spPr>
          <a:xfrm>
            <a:off x="3095640" y="2664000"/>
            <a:ext cx="360360" cy="287280"/>
          </a:xfrm>
          <a:custGeom>
            <a:rect b="b" l="l" r="r" t="t"/>
            <a:pathLst>
              <a:path extrusionOk="0" h="800" w="1003">
                <a:moveTo>
                  <a:pt x="1002" y="199"/>
                </a:moveTo>
                <a:lnTo>
                  <a:pt x="250" y="199"/>
                </a:lnTo>
                <a:lnTo>
                  <a:pt x="250" y="0"/>
                </a:lnTo>
                <a:lnTo>
                  <a:pt x="0" y="399"/>
                </a:lnTo>
                <a:lnTo>
                  <a:pt x="250" y="799"/>
                </a:lnTo>
                <a:lnTo>
                  <a:pt x="250" y="599"/>
                </a:lnTo>
                <a:lnTo>
                  <a:pt x="1002" y="599"/>
                </a:lnTo>
                <a:lnTo>
                  <a:pt x="1002" y="199"/>
                </a:lnTo>
              </a:path>
            </a:pathLst>
          </a:custGeom>
          <a:solidFill>
            <a:srgbClr val="729FCF"/>
          </a:solidFill>
          <a:ln cap="flat" cmpd="sng" w="9525">
            <a:solidFill>
              <a:srgbClr val="3465A4"/>
            </a:solidFill>
            <a:prstDash val="solid"/>
            <a:round/>
            <a:headEnd len="sm" w="sm" type="none"/>
            <a:tailEnd len="sm" w="sm" type="none"/>
          </a:ln>
        </p:spPr>
      </p:sp>
      <p:sp>
        <p:nvSpPr>
          <p:cNvPr id="79" name="Google Shape;79;p15"/>
          <p:cNvSpPr/>
          <p:nvPr/>
        </p:nvSpPr>
        <p:spPr>
          <a:xfrm>
            <a:off x="6232680" y="2664000"/>
            <a:ext cx="360360" cy="287280"/>
          </a:xfrm>
          <a:custGeom>
            <a:rect b="b" l="l" r="r" t="t"/>
            <a:pathLst>
              <a:path extrusionOk="0" h="800" w="1003">
                <a:moveTo>
                  <a:pt x="0" y="199"/>
                </a:moveTo>
                <a:lnTo>
                  <a:pt x="751" y="199"/>
                </a:lnTo>
                <a:lnTo>
                  <a:pt x="751" y="0"/>
                </a:lnTo>
                <a:lnTo>
                  <a:pt x="1002" y="399"/>
                </a:lnTo>
                <a:lnTo>
                  <a:pt x="751" y="799"/>
                </a:lnTo>
                <a:lnTo>
                  <a:pt x="751" y="599"/>
                </a:lnTo>
                <a:lnTo>
                  <a:pt x="0" y="599"/>
                </a:lnTo>
                <a:lnTo>
                  <a:pt x="0" y="199"/>
                </a:lnTo>
              </a:path>
            </a:pathLst>
          </a:custGeom>
          <a:solidFill>
            <a:srgbClr val="729FCF"/>
          </a:solidFill>
          <a:ln cap="flat" cmpd="sng" w="9525">
            <a:solidFill>
              <a:srgbClr val="3465A4"/>
            </a:solidFill>
            <a:prstDash val="solid"/>
            <a:round/>
            <a:headEnd len="sm" w="sm" type="none"/>
            <a:tailEnd len="sm" w="sm" type="none"/>
          </a:ln>
        </p:spPr>
      </p:sp>
      <p:sp>
        <p:nvSpPr>
          <p:cNvPr id="80" name="Google Shape;80;p15"/>
          <p:cNvSpPr/>
          <p:nvPr/>
        </p:nvSpPr>
        <p:spPr>
          <a:xfrm rot="5340000">
            <a:off x="4454280" y="3389040"/>
            <a:ext cx="863640" cy="720720"/>
          </a:xfrm>
          <a:custGeom>
            <a:rect b="b" l="l" r="r" t="t"/>
            <a:pathLst>
              <a:path extrusionOk="0" h="2022" w="2401">
                <a:moveTo>
                  <a:pt x="1466" y="0"/>
                </a:moveTo>
                <a:lnTo>
                  <a:pt x="2400" y="1001"/>
                </a:lnTo>
                <a:lnTo>
                  <a:pt x="1467" y="2021"/>
                </a:lnTo>
                <a:lnTo>
                  <a:pt x="1466" y="1409"/>
                </a:lnTo>
                <a:lnTo>
                  <a:pt x="444" y="1409"/>
                </a:lnTo>
                <a:lnTo>
                  <a:pt x="444" y="593"/>
                </a:lnTo>
                <a:lnTo>
                  <a:pt x="1466" y="592"/>
                </a:lnTo>
                <a:lnTo>
                  <a:pt x="1466" y="0"/>
                </a:lnTo>
                <a:moveTo>
                  <a:pt x="0" y="593"/>
                </a:moveTo>
                <a:lnTo>
                  <a:pt x="0" y="1409"/>
                </a:lnTo>
                <a:lnTo>
                  <a:pt x="111" y="1409"/>
                </a:lnTo>
                <a:lnTo>
                  <a:pt x="111" y="593"/>
                </a:lnTo>
                <a:lnTo>
                  <a:pt x="0" y="593"/>
                </a:lnTo>
                <a:moveTo>
                  <a:pt x="222" y="593"/>
                </a:moveTo>
                <a:lnTo>
                  <a:pt x="222" y="1409"/>
                </a:lnTo>
                <a:lnTo>
                  <a:pt x="333" y="1409"/>
                </a:lnTo>
                <a:lnTo>
                  <a:pt x="333" y="593"/>
                </a:lnTo>
                <a:lnTo>
                  <a:pt x="222" y="593"/>
                </a:lnTo>
              </a:path>
            </a:pathLst>
          </a:custGeom>
          <a:solidFill>
            <a:srgbClr val="729FCF"/>
          </a:solidFill>
          <a:ln cap="flat" cmpd="sng" w="9525">
            <a:solidFill>
              <a:srgbClr val="3465A4"/>
            </a:solidFill>
            <a:prstDash val="solid"/>
            <a:round/>
            <a:headEnd len="sm" w="sm" type="none"/>
            <a:tailEnd len="sm" w="sm" type="none"/>
          </a:ln>
        </p:spPr>
      </p:sp>
      <p:sp>
        <p:nvSpPr>
          <p:cNvPr id="81" name="Google Shape;81;p15"/>
          <p:cNvSpPr/>
          <p:nvPr/>
        </p:nvSpPr>
        <p:spPr>
          <a:xfrm>
            <a:off x="3527280" y="4356000"/>
            <a:ext cx="2665440" cy="101124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56500">
            <a:noAutofit/>
          </a:bodyPr>
          <a:lstStyle/>
          <a:p>
            <a:pPr indent="0" lvl="0" marL="0" marR="0" rtl="0" algn="l">
              <a:lnSpc>
                <a:spcPct val="93000"/>
              </a:lnSpc>
              <a:spcBef>
                <a:spcPts val="0"/>
              </a:spcBef>
              <a:spcAft>
                <a:spcPts val="0"/>
              </a:spcAft>
              <a:buNone/>
            </a:pPr>
            <a:r>
              <a:rPr b="0" i="0" lang="it-IT" sz="1300" u="none" cap="none" strike="noStrike">
                <a:solidFill>
                  <a:srgbClr val="000000"/>
                </a:solidFill>
                <a:latin typeface="Arial"/>
                <a:ea typeface="Arial"/>
                <a:cs typeface="Arial"/>
                <a:sym typeface="Arial"/>
              </a:rPr>
              <a:t>Medium through which the signals travel from one computer to another: </a:t>
            </a:r>
            <a:r>
              <a:rPr b="1" i="0" lang="it-IT" sz="1300" u="none" cap="none" strike="noStrike">
                <a:solidFill>
                  <a:srgbClr val="000000"/>
                </a:solidFill>
                <a:latin typeface="Arial"/>
                <a:ea typeface="Arial"/>
                <a:cs typeface="Arial"/>
                <a:sym typeface="Arial"/>
              </a:rPr>
              <a:t>metal wires</a:t>
            </a:r>
            <a:r>
              <a:rPr b="0" i="0" lang="it-IT" sz="1300" u="none" cap="none" strike="noStrike">
                <a:solidFill>
                  <a:srgbClr val="000000"/>
                </a:solidFill>
                <a:latin typeface="Arial"/>
                <a:ea typeface="Arial"/>
                <a:cs typeface="Arial"/>
                <a:sym typeface="Arial"/>
              </a:rPr>
              <a:t>, </a:t>
            </a:r>
            <a:r>
              <a:rPr b="1" i="0" lang="it-IT" sz="1300" u="none" cap="none" strike="noStrike">
                <a:solidFill>
                  <a:srgbClr val="000000"/>
                </a:solidFill>
                <a:latin typeface="Arial"/>
                <a:ea typeface="Arial"/>
                <a:cs typeface="Arial"/>
                <a:sym typeface="Arial"/>
              </a:rPr>
              <a:t>fibre optic cables</a:t>
            </a:r>
            <a:r>
              <a:rPr b="0" i="0" lang="it-IT" sz="1300" u="none" cap="none" strike="noStrike">
                <a:solidFill>
                  <a:srgbClr val="000000"/>
                </a:solidFill>
                <a:latin typeface="Arial"/>
                <a:ea typeface="Arial"/>
                <a:cs typeface="Arial"/>
                <a:sym typeface="Arial"/>
              </a:rPr>
              <a:t>, or </a:t>
            </a:r>
            <a:r>
              <a:rPr b="1" i="0" lang="it-IT" sz="1300" u="none" cap="none" strike="noStrike">
                <a:solidFill>
                  <a:srgbClr val="000000"/>
                </a:solidFill>
                <a:latin typeface="Arial"/>
                <a:ea typeface="Arial"/>
                <a:cs typeface="Arial"/>
                <a:sym typeface="Arial"/>
              </a:rPr>
              <a:t>wireless connection.</a:t>
            </a:r>
            <a:endParaRPr b="0" i="0" sz="1300" u="none" cap="none" strike="noStrike">
              <a:solidFill>
                <a:srgbClr val="000000"/>
              </a:solidFill>
              <a:latin typeface="Arial"/>
              <a:ea typeface="Arial"/>
              <a:cs typeface="Arial"/>
              <a:sym typeface="Arial"/>
            </a:endParaRPr>
          </a:p>
        </p:txBody>
      </p:sp>
      <p:sp>
        <p:nvSpPr>
          <p:cNvPr id="82" name="Google Shape;82;p15"/>
          <p:cNvSpPr/>
          <p:nvPr/>
        </p:nvSpPr>
        <p:spPr>
          <a:xfrm>
            <a:off x="6696000" y="3743280"/>
            <a:ext cx="3168720" cy="1381320"/>
          </a:xfrm>
          <a:custGeom>
            <a:rect b="b" l="l" r="r" t="t"/>
            <a:pathLst>
              <a:path extrusionOk="0" h="21600" w="21600">
                <a:moveTo>
                  <a:pt x="0" y="0"/>
                </a:moveTo>
                <a:lnTo>
                  <a:pt x="21600" y="0"/>
                </a:lnTo>
                <a:lnTo>
                  <a:pt x="21600" y="21600"/>
                </a:lnTo>
                <a:lnTo>
                  <a:pt x="0" y="21600"/>
                </a:lnTo>
                <a:lnTo>
                  <a:pt x="0" y="0"/>
                </a:lnTo>
                <a:close/>
              </a:path>
            </a:pathLst>
          </a:custGeom>
          <a:solidFill>
            <a:srgbClr val="FFFF99"/>
          </a:solidFill>
          <a:ln>
            <a:noFill/>
          </a:ln>
        </p:spPr>
        <p:txBody>
          <a:bodyPr anchorCtr="0" anchor="t" bIns="45000" lIns="90000" spcFirstLastPara="1" rIns="90000" wrap="square" tIns="56500">
            <a:noAutofit/>
          </a:bodyPr>
          <a:lstStyle/>
          <a:p>
            <a:pPr indent="0" lvl="0" marL="0" marR="0" rtl="0" algn="ctr">
              <a:lnSpc>
                <a:spcPct val="93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ctr">
              <a:lnSpc>
                <a:spcPct val="93000"/>
              </a:lnSpc>
              <a:spcBef>
                <a:spcPts val="0"/>
              </a:spcBef>
              <a:spcAft>
                <a:spcPts val="0"/>
              </a:spcAft>
              <a:buNone/>
            </a:pPr>
            <a:r>
              <a:rPr b="0" i="0" lang="it-IT" sz="1300" u="none" cap="none" strike="noStrike">
                <a:solidFill>
                  <a:srgbClr val="000000"/>
                </a:solidFill>
                <a:latin typeface="Arial"/>
                <a:ea typeface="Arial"/>
                <a:cs typeface="Arial"/>
                <a:sym typeface="Arial"/>
              </a:rPr>
              <a:t>In order to connect to the network, a computer must be equipped with a </a:t>
            </a:r>
            <a:r>
              <a:rPr b="1" i="0" lang="it-IT" sz="1300" u="none" cap="none" strike="noStrike">
                <a:solidFill>
                  <a:srgbClr val="000000"/>
                </a:solidFill>
                <a:latin typeface="Arial"/>
                <a:ea typeface="Arial"/>
                <a:cs typeface="Arial"/>
                <a:sym typeface="Arial"/>
              </a:rPr>
              <a:t>NIC</a:t>
            </a:r>
            <a:r>
              <a:rPr b="0" i="0" lang="it-IT" sz="1300" u="none" cap="none" strike="noStrike">
                <a:solidFill>
                  <a:srgbClr val="000000"/>
                </a:solidFill>
                <a:latin typeface="Arial"/>
                <a:ea typeface="Arial"/>
                <a:cs typeface="Arial"/>
                <a:sym typeface="Arial"/>
              </a:rPr>
              <a:t>. Other network components include: </a:t>
            </a:r>
            <a:r>
              <a:rPr b="1" i="0" lang="it-IT" sz="1300" u="none" cap="none" strike="noStrike">
                <a:solidFill>
                  <a:srgbClr val="000000"/>
                </a:solidFill>
                <a:latin typeface="Arial"/>
                <a:ea typeface="Arial"/>
                <a:cs typeface="Arial"/>
                <a:sym typeface="Arial"/>
              </a:rPr>
              <a:t>HUB</a:t>
            </a:r>
            <a:r>
              <a:rPr b="0" i="0" lang="it-IT" sz="1300" u="none" cap="none" strike="noStrike">
                <a:solidFill>
                  <a:srgbClr val="000000"/>
                </a:solidFill>
                <a:latin typeface="Arial"/>
                <a:ea typeface="Arial"/>
                <a:cs typeface="Arial"/>
                <a:sym typeface="Arial"/>
              </a:rPr>
              <a:t>, </a:t>
            </a:r>
            <a:r>
              <a:rPr b="1" i="0" lang="it-IT" sz="1300" u="none" cap="none" strike="noStrike">
                <a:solidFill>
                  <a:srgbClr val="000000"/>
                </a:solidFill>
                <a:latin typeface="Arial"/>
                <a:ea typeface="Arial"/>
                <a:cs typeface="Arial"/>
                <a:sym typeface="Arial"/>
              </a:rPr>
              <a:t>ROUTER</a:t>
            </a:r>
            <a:r>
              <a:rPr b="0" i="0" lang="it-IT" sz="1300" u="none" cap="none" strike="noStrike">
                <a:solidFill>
                  <a:srgbClr val="000000"/>
                </a:solidFill>
                <a:latin typeface="Arial"/>
                <a:ea typeface="Arial"/>
                <a:cs typeface="Arial"/>
                <a:sym typeface="Arial"/>
              </a:rPr>
              <a:t>, </a:t>
            </a:r>
            <a:r>
              <a:rPr b="1" i="0" lang="it-IT" sz="1300" u="none" cap="none" strike="noStrike">
                <a:solidFill>
                  <a:srgbClr val="000000"/>
                </a:solidFill>
                <a:latin typeface="Arial"/>
                <a:ea typeface="Arial"/>
                <a:cs typeface="Arial"/>
                <a:sym typeface="Arial"/>
              </a:rPr>
              <a:t>SWITCH</a:t>
            </a:r>
            <a:r>
              <a:rPr b="0" i="0" lang="it-IT" sz="1300" u="none" cap="none" strike="noStrike">
                <a:solidFill>
                  <a:srgbClr val="000000"/>
                </a:solidFill>
                <a:latin typeface="Arial"/>
                <a:ea typeface="Arial"/>
                <a:cs typeface="Arial"/>
                <a:sym typeface="Arial"/>
              </a:rPr>
              <a:t>, </a:t>
            </a:r>
            <a:r>
              <a:rPr b="1" i="0" lang="it-IT" sz="1300" u="none" cap="none" strike="noStrike">
                <a:solidFill>
                  <a:srgbClr val="000000"/>
                </a:solidFill>
                <a:latin typeface="Arial"/>
                <a:ea typeface="Arial"/>
                <a:cs typeface="Arial"/>
                <a:sym typeface="Arial"/>
              </a:rPr>
              <a:t>BRIDGE</a:t>
            </a:r>
            <a:r>
              <a:rPr b="0" i="0" lang="it-IT" sz="1300" u="none" cap="none" strike="noStrike">
                <a:solidFill>
                  <a:srgbClr val="000000"/>
                </a:solidFill>
                <a:latin typeface="Arial"/>
                <a:ea typeface="Arial"/>
                <a:cs typeface="Arial"/>
                <a:sym typeface="Arial"/>
              </a:rPr>
              <a:t>, </a:t>
            </a:r>
            <a:r>
              <a:rPr b="1" i="0" lang="it-IT" sz="1300" u="none" cap="none" strike="noStrike">
                <a:solidFill>
                  <a:srgbClr val="000000"/>
                </a:solidFill>
                <a:latin typeface="Arial"/>
                <a:ea typeface="Arial"/>
                <a:cs typeface="Arial"/>
                <a:sym typeface="Arial"/>
              </a:rPr>
              <a:t>REPEATER</a:t>
            </a:r>
            <a:r>
              <a:rPr b="0" i="0" lang="it-IT" sz="1300" u="none" cap="none" strike="noStrike">
                <a:solidFill>
                  <a:srgbClr val="000000"/>
                </a:solidFill>
                <a:latin typeface="Arial"/>
                <a:ea typeface="Arial"/>
                <a:cs typeface="Arial"/>
                <a:sym typeface="Arial"/>
              </a:rPr>
              <a:t> and </a:t>
            </a:r>
            <a:r>
              <a:rPr b="1" i="0" lang="it-IT" sz="1300" u="none" cap="none" strike="noStrike">
                <a:solidFill>
                  <a:srgbClr val="000000"/>
                </a:solidFill>
                <a:latin typeface="Arial"/>
                <a:ea typeface="Arial"/>
                <a:cs typeface="Arial"/>
                <a:sym typeface="Arial"/>
              </a:rPr>
              <a:t>GATEWAY</a:t>
            </a:r>
            <a:r>
              <a:rPr b="0" i="0" lang="it-IT" sz="1300" u="none" cap="none" strike="noStrike">
                <a:solidFill>
                  <a:srgbClr val="000000"/>
                </a:solidFill>
                <a:latin typeface="Arial"/>
                <a:ea typeface="Arial"/>
                <a:cs typeface="Arial"/>
                <a:sym typeface="Arial"/>
              </a:rPr>
              <a:t>.</a:t>
            </a:r>
            <a:endParaRPr b="0" i="0" sz="1300" u="none" cap="none" strike="noStrike">
              <a:solidFill>
                <a:srgbClr val="000000"/>
              </a:solidFill>
              <a:latin typeface="Arial"/>
              <a:ea typeface="Arial"/>
              <a:cs typeface="Arial"/>
              <a:sym typeface="Arial"/>
            </a:endParaRPr>
          </a:p>
          <a:p>
            <a:pPr indent="0" lvl="0" marL="0" marR="0" rtl="0" algn="ctr">
              <a:lnSpc>
                <a:spcPct val="93000"/>
              </a:lnSpc>
              <a:spcBef>
                <a:spcPts val="0"/>
              </a:spcBef>
              <a:spcAft>
                <a:spcPts val="0"/>
              </a:spcAft>
              <a:buNone/>
            </a:pPr>
            <a:r>
              <a:t/>
            </a:r>
            <a:endParaRPr b="0" i="0" sz="13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0" st="0"/>
                                            </p:txEl>
                                          </p:spTgt>
                                        </p:tgtEl>
                                        <p:attrNameLst>
                                          <p:attrName>style.visibility</p:attrName>
                                        </p:attrNameLst>
                                      </p:cBhvr>
                                      <p:to>
                                        <p:strVal val="visible"/>
                                      </p:to>
                                    </p:set>
                                    <p:animEffect filter="fade" transition="in">
                                      <p:cBhvr>
                                        <p:cTn dur="2000"/>
                                        <p:tgtEl>
                                          <p:spTgt spid="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2000"/>
                                        <p:tgtEl>
                                          <p:spTgt spid="73"/>
                                        </p:tgtEl>
                                      </p:cBhvr>
                                    </p:animEffect>
                                  </p:childTnLst>
                                </p:cTn>
                              </p:par>
                              <p:par>
                                <p:cTn fill="hold" nodeType="with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2000"/>
                                        <p:tgtEl>
                                          <p:spTgt spid="74"/>
                                        </p:tgtEl>
                                      </p:cBhvr>
                                    </p:animEffect>
                                  </p:childTnLst>
                                </p:cTn>
                              </p:par>
                              <p:par>
                                <p:cTn fill="hold" nodeType="with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2000"/>
                                        <p:tgtEl>
                                          <p:spTgt spid="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500"/>
                                        <p:tgtEl>
                                          <p:spTgt spid="76"/>
                                        </p:tgtEl>
                                      </p:cBhvr>
                                    </p:animEffect>
                                  </p:childTnLst>
                                </p:cTn>
                              </p:par>
                              <p:par>
                                <p:cTn fill="hold" nodeType="with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500"/>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500"/>
                                        <p:tgtEl>
                                          <p:spTgt spid="77"/>
                                        </p:tgtEl>
                                      </p:cBhvr>
                                    </p:animEffect>
                                  </p:childTnLst>
                                </p:cTn>
                              </p:par>
                              <p:par>
                                <p:cTn fill="hold" nodeType="withEffect" presetClass="entr" presetID="1" presetSubtype="0">
                                  <p:stCondLst>
                                    <p:cond delay="0"/>
                                  </p:stCondLst>
                                  <p:childTnLst>
                                    <p:set>
                                      <p:cBhvr>
                                        <p:cTn dur="1" fill="hold">
                                          <p:stCondLst>
                                            <p:cond delay="0"/>
                                          </p:stCondLst>
                                        </p:cTn>
                                        <p:tgtEl>
                                          <p:spTgt spid="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80"/>
                                        </p:tgtEl>
                                        <p:attrNameLst>
                                          <p:attrName>style.visibility</p:attrName>
                                        </p:attrNameLst>
                                      </p:cBhvr>
                                      <p:to>
                                        <p:strVal val="visible"/>
                                      </p:to>
                                    </p:set>
                                    <p:anim calcmode="lin" valueType="num">
                                      <p:cBhvr additive="base">
                                        <p:cTn dur="500"/>
                                        <p:tgtEl>
                                          <p:spTgt spid="80"/>
                                        </p:tgtEl>
                                        <p:attrNameLst>
                                          <p:attrName>ppt_w</p:attrName>
                                        </p:attrNameLst>
                                      </p:cBhvr>
                                      <p:tavLst>
                                        <p:tav fmla="" tm="0">
                                          <p:val>
                                            <p:strVal val="0"/>
                                          </p:val>
                                        </p:tav>
                                        <p:tav fmla="" tm="100000">
                                          <p:val>
                                            <p:strVal val="#ppt_w"/>
                                          </p:val>
                                        </p:tav>
                                      </p:tavLst>
                                    </p:anim>
                                    <p:anim calcmode="lin" valueType="num">
                                      <p:cBhvr additive="base">
                                        <p:cTn dur="500"/>
                                        <p:tgtEl>
                                          <p:spTgt spid="8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81"/>
                                        </p:tgtEl>
                                        <p:attrNameLst>
                                          <p:attrName>style.visibility</p:attrName>
                                        </p:attrNameLst>
                                      </p:cBhvr>
                                      <p:to>
                                        <p:strVal val="visible"/>
                                      </p:to>
                                    </p:set>
                                    <p:anim calcmode="lin" valueType="num">
                                      <p:cBhvr additive="base">
                                        <p:cTn dur="500"/>
                                        <p:tgtEl>
                                          <p:spTgt spid="81"/>
                                        </p:tgtEl>
                                        <p:attrNameLst>
                                          <p:attrName>ppt_w</p:attrName>
                                        </p:attrNameLst>
                                      </p:cBhvr>
                                      <p:tavLst>
                                        <p:tav fmla="" tm="0">
                                          <p:val>
                                            <p:strVal val="0"/>
                                          </p:val>
                                        </p:tav>
                                        <p:tav fmla="" tm="100000">
                                          <p:val>
                                            <p:strVal val="#ppt_w"/>
                                          </p:val>
                                        </p:tav>
                                      </p:tavLst>
                                    </p:anim>
                                    <p:anim calcmode="lin" valueType="num">
                                      <p:cBhvr additive="base">
                                        <p:cTn dur="500"/>
                                        <p:tgtEl>
                                          <p:spTgt spid="8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455"/>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6" name="Shape 86"/>
        <p:cNvGrpSpPr/>
        <p:nvPr/>
      </p:nvGrpSpPr>
      <p:grpSpPr>
        <a:xfrm>
          <a:off x="0" y="0"/>
          <a:ext cx="0" cy="0"/>
          <a:chOff x="0" y="0"/>
          <a:chExt cx="0" cy="0"/>
        </a:xfrm>
      </p:grpSpPr>
      <p:sp>
        <p:nvSpPr>
          <p:cNvPr id="87" name="Google Shape;87;p16"/>
          <p:cNvSpPr/>
          <p:nvPr/>
        </p:nvSpPr>
        <p:spPr>
          <a:xfrm>
            <a:off x="720720" y="360360"/>
            <a:ext cx="4606920" cy="3459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0825">
            <a:noAutofit/>
          </a:bodyPr>
          <a:lstStyle/>
          <a:p>
            <a:pPr indent="0" lvl="0" marL="0" marR="0" rtl="0" algn="l">
              <a:lnSpc>
                <a:spcPct val="93000"/>
              </a:lnSpc>
              <a:spcBef>
                <a:spcPts val="0"/>
              </a:spcBef>
              <a:spcAft>
                <a:spcPts val="0"/>
              </a:spcAft>
              <a:buNone/>
            </a:pPr>
            <a:r>
              <a:rPr b="1" i="0" lang="it-IT" sz="1800" u="none" cap="none" strike="noStrike">
                <a:solidFill>
                  <a:srgbClr val="CE181E"/>
                </a:solidFill>
                <a:latin typeface="Arial"/>
                <a:ea typeface="Arial"/>
                <a:cs typeface="Arial"/>
                <a:sym typeface="Arial"/>
              </a:rPr>
              <a:t>Match each component with its function.</a:t>
            </a:r>
            <a:endParaRPr b="0" i="0" sz="1800" u="none" cap="none" strike="noStrike">
              <a:solidFill>
                <a:srgbClr val="000000"/>
              </a:solidFill>
              <a:latin typeface="Arial"/>
              <a:ea typeface="Arial"/>
              <a:cs typeface="Arial"/>
              <a:sym typeface="Arial"/>
            </a:endParaRPr>
          </a:p>
        </p:txBody>
      </p:sp>
      <p:sp>
        <p:nvSpPr>
          <p:cNvPr id="88" name="Google Shape;88;p16"/>
          <p:cNvSpPr/>
          <p:nvPr/>
        </p:nvSpPr>
        <p:spPr>
          <a:xfrm>
            <a:off x="863640" y="770040"/>
            <a:ext cx="7559640" cy="382320"/>
          </a:xfrm>
          <a:custGeom>
            <a:rect b="b" l="l" r="r" t="t"/>
            <a:pathLst>
              <a:path extrusionOk="0" h="21600" w="21600">
                <a:moveTo>
                  <a:pt x="0" y="0"/>
                </a:moveTo>
                <a:lnTo>
                  <a:pt x="21600" y="0"/>
                </a:lnTo>
                <a:lnTo>
                  <a:pt x="21600" y="21600"/>
                </a:lnTo>
                <a:lnTo>
                  <a:pt x="0" y="21600"/>
                </a:lnTo>
                <a:lnTo>
                  <a:pt x="0" y="0"/>
                </a:lnTo>
                <a:close/>
              </a:path>
            </a:pathLst>
          </a:custGeom>
          <a:noFill/>
          <a:ln cap="flat" cmpd="sng" w="36000">
            <a:solidFill>
              <a:srgbClr val="FF0000"/>
            </a:solidFill>
            <a:prstDash val="solid"/>
            <a:round/>
            <a:headEnd len="sm" w="sm" type="none"/>
            <a:tailEnd len="sm" w="sm" type="none"/>
          </a:ln>
        </p:spPr>
        <p:txBody>
          <a:bodyPr anchorCtr="0" anchor="t" bIns="63000" lIns="108000" spcFirstLastPara="1" rIns="108000" wrap="square" tIns="78825">
            <a:noAutofit/>
          </a:bodyPr>
          <a:lstStyle/>
          <a:p>
            <a:pPr indent="0" lvl="0" marL="0" marR="0" rtl="0" algn="l">
              <a:lnSpc>
                <a:spcPct val="93000"/>
              </a:lnSpc>
              <a:spcBef>
                <a:spcPts val="0"/>
              </a:spcBef>
              <a:spcAft>
                <a:spcPts val="0"/>
              </a:spcAft>
              <a:buNone/>
            </a:pPr>
            <a:r>
              <a:rPr b="0" i="0" lang="it-IT" sz="1800" u="none" cap="none" strike="noStrike">
                <a:solidFill>
                  <a:srgbClr val="000000"/>
                </a:solidFill>
                <a:latin typeface="Arial"/>
                <a:ea typeface="Arial"/>
                <a:cs typeface="Arial"/>
                <a:sym typeface="Arial"/>
              </a:rPr>
              <a:t>NIC    HUB   ROUTER   SWITCH   BRIDGE   REPEATER   GATEWAY</a:t>
            </a:r>
            <a:endParaRPr b="0" i="0" sz="1800" u="none" cap="none" strike="noStrike">
              <a:solidFill>
                <a:srgbClr val="000000"/>
              </a:solidFill>
              <a:latin typeface="Arial"/>
              <a:ea typeface="Arial"/>
              <a:cs typeface="Arial"/>
              <a:sym typeface="Arial"/>
            </a:endParaRPr>
          </a:p>
        </p:txBody>
      </p:sp>
      <p:sp>
        <p:nvSpPr>
          <p:cNvPr id="89" name="Google Shape;89;p16"/>
          <p:cNvSpPr/>
          <p:nvPr/>
        </p:nvSpPr>
        <p:spPr>
          <a:xfrm>
            <a:off x="415800" y="1295280"/>
            <a:ext cx="9520200" cy="21384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0825">
            <a:noAutofit/>
          </a:bodyPr>
          <a:lstStyle/>
          <a:p>
            <a:pPr indent="0" lvl="0" marL="0" marR="0" rtl="0" algn="l">
              <a:lnSpc>
                <a:spcPct val="93000"/>
              </a:lnSpc>
              <a:spcBef>
                <a:spcPts val="0"/>
              </a:spcBef>
              <a:spcAft>
                <a:spcPts val="0"/>
              </a:spcAft>
              <a:buNone/>
            </a:pPr>
            <a:r>
              <a:rPr b="0" i="0" lang="it-IT" sz="1800" u="none" cap="none" strike="noStrike">
                <a:solidFill>
                  <a:srgbClr val="000000"/>
                </a:solidFill>
                <a:latin typeface="Arial"/>
                <a:ea typeface="Arial"/>
                <a:cs typeface="Arial"/>
                <a:sym typeface="Arial"/>
              </a:rPr>
              <a:t>1. To connect channels together and divide a network into separate segments. </a:t>
            </a:r>
            <a:r>
              <a:rPr b="1" i="0" lang="it-IT" sz="1800" u="none" cap="none" strike="noStrike">
                <a:solidFill>
                  <a:srgbClr val="000000"/>
                </a:solidFill>
                <a:latin typeface="Arial"/>
                <a:ea typeface="Arial"/>
                <a:cs typeface="Arial"/>
                <a:sym typeface="Arial"/>
              </a:rPr>
              <a:t>Switch</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rPr b="0" i="0" lang="it-IT" sz="1800" u="none" cap="none" strike="noStrike">
                <a:solidFill>
                  <a:srgbClr val="000000"/>
                </a:solidFill>
                <a:latin typeface="Arial"/>
                <a:ea typeface="Arial"/>
                <a:cs typeface="Arial"/>
                <a:sym typeface="Arial"/>
              </a:rPr>
              <a:t>2. To connect two different networks. </a:t>
            </a:r>
            <a:r>
              <a:rPr b="1" i="0" lang="it-IT" sz="1800" u="none" cap="none" strike="noStrike">
                <a:solidFill>
                  <a:srgbClr val="000000"/>
                </a:solidFill>
                <a:latin typeface="Arial"/>
                <a:ea typeface="Arial"/>
                <a:cs typeface="Arial"/>
                <a:sym typeface="Arial"/>
              </a:rPr>
              <a:t>Router</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rPr b="0" i="0" lang="it-IT" sz="1800" u="none" cap="none" strike="noStrike">
                <a:solidFill>
                  <a:srgbClr val="000000"/>
                </a:solidFill>
                <a:latin typeface="Arial"/>
                <a:ea typeface="Arial"/>
                <a:cs typeface="Arial"/>
                <a:sym typeface="Arial"/>
              </a:rPr>
              <a:t>3. To connect several cables to single output. </a:t>
            </a:r>
            <a:r>
              <a:rPr b="1" i="0" lang="it-IT" sz="1800" u="none" cap="none" strike="noStrike">
                <a:solidFill>
                  <a:srgbClr val="000000"/>
                </a:solidFill>
                <a:latin typeface="Arial"/>
                <a:ea typeface="Arial"/>
                <a:cs typeface="Arial"/>
                <a:sym typeface="Arial"/>
              </a:rPr>
              <a:t>Hub</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rPr b="0" i="0" lang="it-IT" sz="1800" u="none" cap="none" strike="noStrike">
                <a:solidFill>
                  <a:srgbClr val="000000"/>
                </a:solidFill>
                <a:latin typeface="Arial"/>
                <a:ea typeface="Arial"/>
                <a:cs typeface="Arial"/>
                <a:sym typeface="Arial"/>
              </a:rPr>
              <a:t>4. To direct signals to the correct destination. </a:t>
            </a:r>
            <a:r>
              <a:rPr b="1" i="0" lang="it-IT" sz="1800" u="none" cap="none" strike="noStrike">
                <a:solidFill>
                  <a:srgbClr val="000000"/>
                </a:solidFill>
                <a:latin typeface="Arial"/>
                <a:ea typeface="Arial"/>
                <a:cs typeface="Arial"/>
                <a:sym typeface="Arial"/>
              </a:rPr>
              <a:t>Gateway</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rPr b="0" i="0" lang="it-IT" sz="1800" u="none" cap="none" strike="noStrike">
                <a:solidFill>
                  <a:srgbClr val="000000"/>
                </a:solidFill>
                <a:latin typeface="Arial"/>
                <a:ea typeface="Arial"/>
                <a:cs typeface="Arial"/>
                <a:sym typeface="Arial"/>
              </a:rPr>
              <a:t>5. To improve the quality of degraded signals. </a:t>
            </a:r>
            <a:r>
              <a:rPr b="1" i="0" lang="it-IT" sz="1800" u="none" cap="none" strike="noStrike">
                <a:solidFill>
                  <a:srgbClr val="000000"/>
                </a:solidFill>
                <a:latin typeface="Arial"/>
                <a:ea typeface="Arial"/>
                <a:cs typeface="Arial"/>
                <a:sym typeface="Arial"/>
              </a:rPr>
              <a:t>Repeater</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rPr b="0" i="0" lang="it-IT" sz="1800" u="none" cap="none" strike="noStrike">
                <a:solidFill>
                  <a:srgbClr val="000000"/>
                </a:solidFill>
                <a:latin typeface="Arial"/>
                <a:ea typeface="Arial"/>
                <a:cs typeface="Arial"/>
                <a:sym typeface="Arial"/>
              </a:rPr>
              <a:t>6. To inspect incoming traffic. </a:t>
            </a:r>
            <a:r>
              <a:rPr b="1" i="0" lang="it-IT" sz="1800" u="none" cap="none" strike="noStrike">
                <a:solidFill>
                  <a:srgbClr val="000000"/>
                </a:solidFill>
                <a:latin typeface="Arial"/>
                <a:ea typeface="Arial"/>
                <a:cs typeface="Arial"/>
                <a:sym typeface="Arial"/>
              </a:rPr>
              <a:t>Nic</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rPr b="0" i="0" lang="it-IT" sz="1800" u="none" cap="none" strike="noStrike">
                <a:solidFill>
                  <a:srgbClr val="000000"/>
                </a:solidFill>
                <a:latin typeface="Arial"/>
                <a:ea typeface="Arial"/>
                <a:cs typeface="Arial"/>
                <a:sym typeface="Arial"/>
              </a:rPr>
              <a:t>7. To provide the connection between the computer and the network cables. </a:t>
            </a:r>
            <a:r>
              <a:rPr b="1" i="0" lang="it-IT" sz="1800" u="none" cap="none" strike="noStrike">
                <a:solidFill>
                  <a:srgbClr val="000000"/>
                </a:solidFill>
                <a:latin typeface="Arial"/>
                <a:ea typeface="Arial"/>
                <a:cs typeface="Arial"/>
                <a:sym typeface="Arial"/>
              </a:rPr>
              <a:t>Bridge</a:t>
            </a:r>
            <a:endParaRPr b="0" i="0" sz="18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90" name="Google Shape;90;p16"/>
          <p:cNvPicPr preferRelativeResize="0"/>
          <p:nvPr/>
        </p:nvPicPr>
        <p:blipFill rotWithShape="1">
          <a:blip r:embed="rId3">
            <a:alphaModFix/>
          </a:blip>
          <a:srcRect b="0" l="0" r="0" t="0"/>
          <a:stretch/>
        </p:blipFill>
        <p:spPr>
          <a:xfrm>
            <a:off x="360360" y="360360"/>
            <a:ext cx="303120" cy="4586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txBox="1"/>
          <p:nvPr/>
        </p:nvSpPr>
        <p:spPr>
          <a:xfrm>
            <a:off x="503280" y="225360"/>
            <a:ext cx="9067680" cy="9432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it-IT" sz="4400" u="none" cap="none" strike="noStrike">
                <a:solidFill>
                  <a:srgbClr val="000000"/>
                </a:solidFill>
                <a:latin typeface="Arial"/>
                <a:ea typeface="Arial"/>
                <a:cs typeface="Arial"/>
                <a:sym typeface="Arial"/>
              </a:rPr>
              <a:t>Esercizio 2</a:t>
            </a:r>
            <a:endParaRPr b="0" i="0" sz="4400" u="none" cap="none" strike="noStrike">
              <a:solidFill>
                <a:srgbClr val="000000"/>
              </a:solidFill>
              <a:latin typeface="Arial"/>
              <a:ea typeface="Arial"/>
              <a:cs typeface="Arial"/>
              <a:sym typeface="Arial"/>
            </a:endParaRPr>
          </a:p>
        </p:txBody>
      </p:sp>
      <p:pic>
        <p:nvPicPr>
          <p:cNvPr id="96" name="Google Shape;96;p17"/>
          <p:cNvPicPr preferRelativeResize="0"/>
          <p:nvPr/>
        </p:nvPicPr>
        <p:blipFill rotWithShape="1">
          <a:blip r:embed="rId3">
            <a:alphaModFix/>
          </a:blip>
          <a:srcRect b="0" l="0" r="0" t="0"/>
          <a:stretch/>
        </p:blipFill>
        <p:spPr>
          <a:xfrm>
            <a:off x="417960" y="1265040"/>
            <a:ext cx="582480" cy="511200"/>
          </a:xfrm>
          <a:prstGeom prst="rect">
            <a:avLst/>
          </a:prstGeom>
          <a:noFill/>
          <a:ln>
            <a:noFill/>
          </a:ln>
        </p:spPr>
      </p:pic>
      <p:grpSp>
        <p:nvGrpSpPr>
          <p:cNvPr id="97" name="Google Shape;97;p17"/>
          <p:cNvGrpSpPr/>
          <p:nvPr/>
        </p:nvGrpSpPr>
        <p:grpSpPr>
          <a:xfrm>
            <a:off x="576000" y="1854000"/>
            <a:ext cx="9144000" cy="2988000"/>
            <a:chOff x="576000" y="1854000"/>
            <a:chExt cx="9144000" cy="2988000"/>
          </a:xfrm>
        </p:grpSpPr>
        <p:sp>
          <p:nvSpPr>
            <p:cNvPr id="98" name="Google Shape;98;p17"/>
            <p:cNvSpPr/>
            <p:nvPr/>
          </p:nvSpPr>
          <p:spPr>
            <a:xfrm>
              <a:off x="576000" y="1854000"/>
              <a:ext cx="4374720" cy="378000"/>
            </a:xfrm>
            <a:prstGeom prst="rect">
              <a:avLst/>
            </a:prstGeom>
            <a:solidFill>
              <a:srgbClr val="B3B3B3"/>
            </a:solidFill>
            <a:ln>
              <a:noFill/>
            </a:ln>
          </p:spPr>
          <p:txBody>
            <a:bodyPr anchorCtr="0" anchor="t" bIns="46800" lIns="90000" spcFirstLastPara="1" rIns="90000" wrap="square" tIns="62625">
              <a:noAutofit/>
            </a:bodyPr>
            <a:lstStyle/>
            <a:p>
              <a:pPr indent="0" lvl="0" marL="0" marR="0" rtl="0" algn="l">
                <a:lnSpc>
                  <a:spcPct val="93000"/>
                </a:lnSpc>
                <a:spcBef>
                  <a:spcPts val="0"/>
                </a:spcBef>
                <a:spcAft>
                  <a:spcPts val="0"/>
                </a:spcAft>
                <a:buNone/>
              </a:pPr>
              <a:r>
                <a:rPr b="0" i="0" lang="it-IT" sz="1800" u="none" cap="none" strike="noStrike">
                  <a:solidFill>
                    <a:srgbClr val="000000"/>
                  </a:solidFill>
                  <a:latin typeface="Arial"/>
                  <a:ea typeface="Arial"/>
                  <a:cs typeface="Arial"/>
                  <a:sym typeface="Arial"/>
                </a:rPr>
                <a:t>PROS OF NETWORKS</a:t>
              </a:r>
              <a:endParaRPr b="0" i="0" sz="1800" u="none" cap="none" strike="noStrike">
                <a:solidFill>
                  <a:srgbClr val="000000"/>
                </a:solidFill>
                <a:latin typeface="Arial"/>
                <a:ea typeface="Arial"/>
                <a:cs typeface="Arial"/>
                <a:sym typeface="Arial"/>
              </a:endParaRPr>
            </a:p>
          </p:txBody>
        </p:sp>
        <p:sp>
          <p:nvSpPr>
            <p:cNvPr id="99" name="Google Shape;99;p17"/>
            <p:cNvSpPr/>
            <p:nvPr/>
          </p:nvSpPr>
          <p:spPr>
            <a:xfrm>
              <a:off x="4950720" y="1872000"/>
              <a:ext cx="4767480" cy="378000"/>
            </a:xfrm>
            <a:prstGeom prst="rect">
              <a:avLst/>
            </a:prstGeom>
            <a:solidFill>
              <a:srgbClr val="B3B3B3"/>
            </a:solidFill>
            <a:ln>
              <a:noFill/>
            </a:ln>
          </p:spPr>
          <p:txBody>
            <a:bodyPr anchorCtr="0" anchor="t" bIns="46800" lIns="90000" spcFirstLastPara="1" rIns="90000" wrap="square" tIns="62625">
              <a:noAutofit/>
            </a:bodyPr>
            <a:lstStyle/>
            <a:p>
              <a:pPr indent="0" lvl="0" marL="0" marR="0" rtl="0" algn="l">
                <a:lnSpc>
                  <a:spcPct val="93000"/>
                </a:lnSpc>
                <a:spcBef>
                  <a:spcPts val="0"/>
                </a:spcBef>
                <a:spcAft>
                  <a:spcPts val="0"/>
                </a:spcAft>
                <a:buNone/>
              </a:pPr>
              <a:r>
                <a:rPr b="0" i="0" lang="it-IT" sz="1800" u="none" cap="none" strike="noStrike">
                  <a:solidFill>
                    <a:srgbClr val="000000"/>
                  </a:solidFill>
                  <a:latin typeface="Arial"/>
                  <a:ea typeface="Arial"/>
                  <a:cs typeface="Arial"/>
                  <a:sym typeface="Arial"/>
                </a:rPr>
                <a:t>CONS OF NETWORKS</a:t>
              </a:r>
              <a:endParaRPr b="0" i="0" sz="1800" u="none" cap="none" strike="noStrike">
                <a:solidFill>
                  <a:srgbClr val="000000"/>
                </a:solidFill>
                <a:latin typeface="Arial"/>
                <a:ea typeface="Arial"/>
                <a:cs typeface="Arial"/>
                <a:sym typeface="Arial"/>
              </a:endParaRPr>
            </a:p>
          </p:txBody>
        </p:sp>
        <p:sp>
          <p:nvSpPr>
            <p:cNvPr id="100" name="Google Shape;100;p17"/>
            <p:cNvSpPr/>
            <p:nvPr/>
          </p:nvSpPr>
          <p:spPr>
            <a:xfrm>
              <a:off x="576000" y="2232000"/>
              <a:ext cx="4374720" cy="2585160"/>
            </a:xfrm>
            <a:prstGeom prst="rect">
              <a:avLst/>
            </a:prstGeom>
            <a:solidFill>
              <a:srgbClr val="CCCCCC"/>
            </a:solidFill>
            <a:ln>
              <a:noFill/>
            </a:ln>
          </p:spPr>
          <p:txBody>
            <a:bodyPr anchorCtr="0" anchor="ctr" bIns="46800" lIns="90000" spcFirstLastPara="1" rIns="90000" wrap="square" tIns="46800">
              <a:noAutofit/>
            </a:bodyPr>
            <a:lstStyle/>
            <a:p>
              <a:pPr indent="0" lvl="0" marL="0" marR="0" rtl="0" algn="l">
                <a:spcBef>
                  <a:spcPts val="0"/>
                </a:spcBef>
                <a:spcAft>
                  <a:spcPts val="0"/>
                </a:spcAft>
                <a:buNone/>
              </a:pPr>
              <a:r>
                <a:rPr b="0" i="0" lang="it-IT" sz="1800" u="none" cap="none" strike="noStrike">
                  <a:solidFill>
                    <a:srgbClr val="000000"/>
                  </a:solidFill>
                  <a:latin typeface="Arial"/>
                  <a:ea typeface="Arial"/>
                  <a:cs typeface="Arial"/>
                  <a:sym typeface="Arial"/>
                </a:rPr>
                <a:t>Printers and scanners can be </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it-IT" sz="1800" strike="noStrike">
                  <a:solidFill>
                    <a:srgbClr val="000000"/>
                  </a:solidFill>
                  <a:latin typeface="Arial"/>
                  <a:ea typeface="Arial"/>
                  <a:cs typeface="Arial"/>
                  <a:sym typeface="Arial"/>
                </a:rPr>
                <a:t>Shared amog the different computers.</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it-IT" sz="1800" strike="noStrike">
                  <a:solidFill>
                    <a:srgbClr val="000000"/>
                  </a:solidFill>
                  <a:latin typeface="Arial"/>
                  <a:ea typeface="Arial"/>
                  <a:cs typeface="Arial"/>
                  <a:sym typeface="Arial"/>
                </a:rPr>
                <a:t>Hardware easy to install and mantain.</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it-IT" sz="1800" strike="noStrike">
                  <a:solidFill>
                    <a:srgbClr val="000000"/>
                  </a:solidFill>
                  <a:latin typeface="Arial"/>
                  <a:ea typeface="Arial"/>
                  <a:cs typeface="Arial"/>
                  <a:sym typeface="Arial"/>
                </a:rPr>
                <a:t>Users can have access to a central </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it-IT" sz="1800" strike="noStrike">
                  <a:solidFill>
                    <a:srgbClr val="000000"/>
                  </a:solidFill>
                  <a:latin typeface="Arial"/>
                  <a:ea typeface="Arial"/>
                  <a:cs typeface="Arial"/>
                  <a:sym typeface="Arial"/>
                </a:rPr>
                <a:t>store of data.</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it-IT" sz="1800" strike="noStrike">
                  <a:solidFill>
                    <a:srgbClr val="000000"/>
                  </a:solidFill>
                  <a:latin typeface="Arial"/>
                  <a:ea typeface="Arial"/>
                  <a:cs typeface="Arial"/>
                  <a:sym typeface="Arial"/>
                </a:rPr>
                <a:t>Data cross the network quickly</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it-IT" sz="1800" strike="noStrike">
                  <a:solidFill>
                    <a:srgbClr val="000000"/>
                  </a:solidFill>
                  <a:latin typeface="Arial"/>
                  <a:ea typeface="Arial"/>
                  <a:cs typeface="Arial"/>
                  <a:sym typeface="Arial"/>
                </a:rPr>
                <a:t>Security is improved with the use of </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it-IT" sz="1800" strike="noStrike">
                  <a:solidFill>
                    <a:srgbClr val="000000"/>
                  </a:solidFill>
                  <a:latin typeface="Arial"/>
                  <a:ea typeface="Arial"/>
                  <a:cs typeface="Arial"/>
                  <a:sym typeface="Arial"/>
                </a:rPr>
                <a:t>Passwords</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it-IT" sz="1800" strike="noStrike">
                  <a:solidFill>
                    <a:srgbClr val="000000"/>
                  </a:solidFill>
                  <a:latin typeface="Arial"/>
                  <a:ea typeface="Arial"/>
                  <a:cs typeface="Arial"/>
                  <a:sym typeface="Arial"/>
                </a:rPr>
                <a:t>Communication on the software is cheaper </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it-IT" sz="1800" strike="noStrike">
                  <a:solidFill>
                    <a:srgbClr val="000000"/>
                  </a:solidFill>
                  <a:latin typeface="Arial"/>
                  <a:ea typeface="Arial"/>
                  <a:cs typeface="Arial"/>
                  <a:sym typeface="Arial"/>
                </a:rPr>
                <a:t>Than buying strumentation for each computer</a:t>
              </a:r>
              <a:endParaRPr b="0" sz="1800" strike="noStrike">
                <a:solidFill>
                  <a:srgbClr val="000000"/>
                </a:solidFill>
                <a:latin typeface="Arial"/>
                <a:ea typeface="Arial"/>
                <a:cs typeface="Arial"/>
                <a:sym typeface="Arial"/>
              </a:endParaRPr>
            </a:p>
          </p:txBody>
        </p:sp>
        <p:sp>
          <p:nvSpPr>
            <p:cNvPr id="101" name="Google Shape;101;p17"/>
            <p:cNvSpPr/>
            <p:nvPr/>
          </p:nvSpPr>
          <p:spPr>
            <a:xfrm>
              <a:off x="4950720" y="2250000"/>
              <a:ext cx="4767480" cy="2585160"/>
            </a:xfrm>
            <a:prstGeom prst="rect">
              <a:avLst/>
            </a:prstGeom>
            <a:solidFill>
              <a:srgbClr val="CCCCCC"/>
            </a:solidFill>
            <a:ln>
              <a:noFill/>
            </a:ln>
          </p:spPr>
          <p:txBody>
            <a:bodyPr anchorCtr="0" anchor="ctr" bIns="46800" lIns="90000" spcFirstLastPara="1" rIns="90000" wrap="square" tIns="46800">
              <a:noAutofit/>
            </a:bodyPr>
            <a:lstStyle/>
            <a:p>
              <a:pPr indent="0" lvl="0" marL="0" marR="0" rtl="0" algn="l">
                <a:spcBef>
                  <a:spcPts val="0"/>
                </a:spcBef>
                <a:spcAft>
                  <a:spcPts val="0"/>
                </a:spcAft>
                <a:buNone/>
              </a:pPr>
              <a:r>
                <a:rPr b="0" lang="it-IT" sz="1800" strike="noStrike">
                  <a:solidFill>
                    <a:srgbClr val="000000"/>
                  </a:solidFill>
                  <a:latin typeface="Arial"/>
                  <a:ea typeface="Arial"/>
                  <a:cs typeface="Arial"/>
                  <a:sym typeface="Arial"/>
                </a:rPr>
                <a:t>Cable and servers can be expensive</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it-IT" sz="1800" strike="noStrike">
                  <a:solidFill>
                    <a:srgbClr val="000000"/>
                  </a:solidFill>
                  <a:latin typeface="Arial"/>
                  <a:ea typeface="Arial"/>
                  <a:cs typeface="Arial"/>
                  <a:sym typeface="Arial"/>
                </a:rPr>
                <a:t>To be buyed ad installed</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it-IT" sz="1800" strike="noStrike">
                  <a:solidFill>
                    <a:srgbClr val="000000"/>
                  </a:solidFill>
                  <a:latin typeface="Arial"/>
                  <a:ea typeface="Arial"/>
                  <a:cs typeface="Arial"/>
                  <a:sym typeface="Arial"/>
                </a:rPr>
                <a:t>An error of the serrver can prevent all the </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it-IT" sz="1800" strike="noStrike">
                  <a:solidFill>
                    <a:srgbClr val="000000"/>
                  </a:solidFill>
                  <a:latin typeface="Arial"/>
                  <a:ea typeface="Arial"/>
                  <a:cs typeface="Arial"/>
                  <a:sym typeface="Arial"/>
                </a:rPr>
                <a:t>Network from working</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it-IT" sz="1800" strike="noStrike">
                  <a:solidFill>
                    <a:srgbClr val="000000"/>
                  </a:solidFill>
                  <a:latin typeface="Arial"/>
                  <a:ea typeface="Arial"/>
                  <a:cs typeface="Arial"/>
                  <a:sym typeface="Arial"/>
                </a:rPr>
                <a:t>A network manager is needed and could </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it-IT" sz="1800" strike="noStrike">
                  <a:solidFill>
                    <a:srgbClr val="000000"/>
                  </a:solidFill>
                  <a:latin typeface="Arial"/>
                  <a:ea typeface="Arial"/>
                  <a:cs typeface="Arial"/>
                  <a:sym typeface="Arial"/>
                </a:rPr>
                <a:t>Be expensive</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it-IT" sz="1800" strike="noStrike">
                  <a:solidFill>
                    <a:srgbClr val="000000"/>
                  </a:solidFill>
                  <a:latin typeface="Arial"/>
                  <a:ea typeface="Arial"/>
                  <a:cs typeface="Arial"/>
                  <a:sym typeface="Arial"/>
                </a:rPr>
                <a:t>Networks are vulnerable to heackers and viruses</a:t>
              </a:r>
              <a:endParaRPr b="0" sz="1800" strike="noStrike">
                <a:solidFill>
                  <a:srgbClr val="000000"/>
                </a:solidFill>
                <a:latin typeface="Arial"/>
                <a:ea typeface="Arial"/>
                <a:cs typeface="Arial"/>
                <a:sym typeface="Arial"/>
              </a:endParaRPr>
            </a:p>
          </p:txBody>
        </p:sp>
        <p:cxnSp>
          <p:nvCxnSpPr>
            <p:cNvPr id="102" name="Google Shape;102;p17"/>
            <p:cNvCxnSpPr/>
            <p:nvPr/>
          </p:nvCxnSpPr>
          <p:spPr>
            <a:xfrm>
              <a:off x="576000" y="1854000"/>
              <a:ext cx="4013280" cy="0"/>
            </a:xfrm>
            <a:prstGeom prst="straightConnector1">
              <a:avLst/>
            </a:prstGeom>
            <a:noFill/>
            <a:ln cap="flat" cmpd="sng" w="9525">
              <a:solidFill>
                <a:srgbClr val="FFFFFF"/>
              </a:solidFill>
              <a:prstDash val="solid"/>
              <a:miter lim="8000"/>
              <a:headEnd len="sm" w="sm" type="none"/>
              <a:tailEnd len="sm" w="sm" type="none"/>
            </a:ln>
          </p:spPr>
        </p:cxnSp>
        <p:cxnSp>
          <p:nvCxnSpPr>
            <p:cNvPr id="103" name="Google Shape;103;p17"/>
            <p:cNvCxnSpPr/>
            <p:nvPr/>
          </p:nvCxnSpPr>
          <p:spPr>
            <a:xfrm>
              <a:off x="4950720" y="1872000"/>
              <a:ext cx="4767480" cy="0"/>
            </a:xfrm>
            <a:prstGeom prst="straightConnector1">
              <a:avLst/>
            </a:prstGeom>
            <a:noFill/>
            <a:ln cap="flat" cmpd="sng" w="9525">
              <a:solidFill>
                <a:srgbClr val="FFFFFF"/>
              </a:solidFill>
              <a:prstDash val="solid"/>
              <a:miter lim="8000"/>
              <a:headEnd len="sm" w="sm" type="none"/>
              <a:tailEnd len="sm" w="sm" type="none"/>
            </a:ln>
          </p:spPr>
        </p:cxnSp>
        <p:cxnSp>
          <p:nvCxnSpPr>
            <p:cNvPr id="104" name="Google Shape;104;p17"/>
            <p:cNvCxnSpPr/>
            <p:nvPr/>
          </p:nvCxnSpPr>
          <p:spPr>
            <a:xfrm>
              <a:off x="576000" y="3278160"/>
              <a:ext cx="4013280" cy="0"/>
            </a:xfrm>
            <a:prstGeom prst="straightConnector1">
              <a:avLst/>
            </a:prstGeom>
            <a:noFill/>
            <a:ln cap="flat" cmpd="sng" w="9525">
              <a:solidFill>
                <a:srgbClr val="FFFFFF"/>
              </a:solidFill>
              <a:prstDash val="solid"/>
              <a:miter lim="8000"/>
              <a:headEnd len="sm" w="sm" type="none"/>
              <a:tailEnd len="sm" w="sm" type="none"/>
            </a:ln>
          </p:spPr>
        </p:cxnSp>
        <p:cxnSp>
          <p:nvCxnSpPr>
            <p:cNvPr id="105" name="Google Shape;105;p17"/>
            <p:cNvCxnSpPr/>
            <p:nvPr/>
          </p:nvCxnSpPr>
          <p:spPr>
            <a:xfrm>
              <a:off x="4950720" y="3258000"/>
              <a:ext cx="4767480" cy="0"/>
            </a:xfrm>
            <a:prstGeom prst="straightConnector1">
              <a:avLst/>
            </a:prstGeom>
            <a:noFill/>
            <a:ln cap="flat" cmpd="sng" w="9525">
              <a:solidFill>
                <a:srgbClr val="FFFFFF"/>
              </a:solidFill>
              <a:prstDash val="solid"/>
              <a:miter lim="8000"/>
              <a:headEnd len="sm" w="sm" type="none"/>
              <a:tailEnd len="sm" w="sm" type="none"/>
            </a:ln>
          </p:spPr>
        </p:cxnSp>
        <p:cxnSp>
          <p:nvCxnSpPr>
            <p:cNvPr id="106" name="Google Shape;106;p17"/>
            <p:cNvCxnSpPr/>
            <p:nvPr/>
          </p:nvCxnSpPr>
          <p:spPr>
            <a:xfrm>
              <a:off x="576000" y="4824000"/>
              <a:ext cx="4013280" cy="0"/>
            </a:xfrm>
            <a:prstGeom prst="straightConnector1">
              <a:avLst/>
            </a:prstGeom>
            <a:noFill/>
            <a:ln cap="flat" cmpd="sng" w="9525">
              <a:solidFill>
                <a:srgbClr val="FFFFFF"/>
              </a:solidFill>
              <a:prstDash val="solid"/>
              <a:miter lim="8000"/>
              <a:headEnd len="sm" w="sm" type="none"/>
              <a:tailEnd len="sm" w="sm" type="none"/>
            </a:ln>
          </p:spPr>
        </p:cxnSp>
        <p:cxnSp>
          <p:nvCxnSpPr>
            <p:cNvPr id="107" name="Google Shape;107;p17"/>
            <p:cNvCxnSpPr/>
            <p:nvPr/>
          </p:nvCxnSpPr>
          <p:spPr>
            <a:xfrm>
              <a:off x="4950720" y="4842000"/>
              <a:ext cx="4767480" cy="0"/>
            </a:xfrm>
            <a:prstGeom prst="straightConnector1">
              <a:avLst/>
            </a:prstGeom>
            <a:noFill/>
            <a:ln cap="flat" cmpd="sng" w="9525">
              <a:solidFill>
                <a:srgbClr val="FFFFFF"/>
              </a:solidFill>
              <a:prstDash val="solid"/>
              <a:miter lim="8000"/>
              <a:headEnd len="sm" w="sm" type="none"/>
              <a:tailEnd len="sm" w="sm" type="none"/>
            </a:ln>
          </p:spPr>
        </p:cxnSp>
        <p:cxnSp>
          <p:nvCxnSpPr>
            <p:cNvPr id="108" name="Google Shape;108;p17"/>
            <p:cNvCxnSpPr/>
            <p:nvPr/>
          </p:nvCxnSpPr>
          <p:spPr>
            <a:xfrm>
              <a:off x="576000" y="1854000"/>
              <a:ext cx="0" cy="1420920"/>
            </a:xfrm>
            <a:prstGeom prst="straightConnector1">
              <a:avLst/>
            </a:prstGeom>
            <a:noFill/>
            <a:ln cap="flat" cmpd="sng" w="9525">
              <a:solidFill>
                <a:srgbClr val="FFFFFF"/>
              </a:solidFill>
              <a:prstDash val="solid"/>
              <a:miter lim="8000"/>
              <a:headEnd len="sm" w="sm" type="none"/>
              <a:tailEnd len="sm" w="sm" type="none"/>
            </a:ln>
          </p:spPr>
        </p:cxnSp>
        <p:cxnSp>
          <p:nvCxnSpPr>
            <p:cNvPr id="109" name="Google Shape;109;p17"/>
            <p:cNvCxnSpPr/>
            <p:nvPr/>
          </p:nvCxnSpPr>
          <p:spPr>
            <a:xfrm>
              <a:off x="576000" y="3278160"/>
              <a:ext cx="0" cy="1539000"/>
            </a:xfrm>
            <a:prstGeom prst="straightConnector1">
              <a:avLst/>
            </a:prstGeom>
            <a:noFill/>
            <a:ln cap="flat" cmpd="sng" w="9525">
              <a:solidFill>
                <a:srgbClr val="FFFFFF"/>
              </a:solidFill>
              <a:prstDash val="solid"/>
              <a:miter lim="8000"/>
              <a:headEnd len="sm" w="sm" type="none"/>
              <a:tailEnd len="sm" w="sm" type="none"/>
            </a:ln>
          </p:spPr>
        </p:cxnSp>
        <p:cxnSp>
          <p:nvCxnSpPr>
            <p:cNvPr id="110" name="Google Shape;110;p17"/>
            <p:cNvCxnSpPr/>
            <p:nvPr/>
          </p:nvCxnSpPr>
          <p:spPr>
            <a:xfrm>
              <a:off x="4950720" y="1872000"/>
              <a:ext cx="0" cy="1420920"/>
            </a:xfrm>
            <a:prstGeom prst="straightConnector1">
              <a:avLst/>
            </a:prstGeom>
            <a:noFill/>
            <a:ln cap="flat" cmpd="sng" w="9525">
              <a:solidFill>
                <a:srgbClr val="FFFFFF"/>
              </a:solidFill>
              <a:prstDash val="solid"/>
              <a:miter lim="8000"/>
              <a:headEnd len="sm" w="sm" type="none"/>
              <a:tailEnd len="sm" w="sm" type="none"/>
            </a:ln>
          </p:spPr>
        </p:cxnSp>
        <p:cxnSp>
          <p:nvCxnSpPr>
            <p:cNvPr id="111" name="Google Shape;111;p17"/>
            <p:cNvCxnSpPr/>
            <p:nvPr/>
          </p:nvCxnSpPr>
          <p:spPr>
            <a:xfrm>
              <a:off x="4950720" y="3258000"/>
              <a:ext cx="0" cy="1577160"/>
            </a:xfrm>
            <a:prstGeom prst="straightConnector1">
              <a:avLst/>
            </a:prstGeom>
            <a:noFill/>
            <a:ln cap="flat" cmpd="sng" w="9525">
              <a:solidFill>
                <a:srgbClr val="FFFFFF"/>
              </a:solidFill>
              <a:prstDash val="solid"/>
              <a:miter lim="8000"/>
              <a:headEnd len="sm" w="sm" type="none"/>
              <a:tailEnd len="sm" w="sm" type="none"/>
            </a:ln>
          </p:spPr>
        </p:cxnSp>
        <p:cxnSp>
          <p:nvCxnSpPr>
            <p:cNvPr id="112" name="Google Shape;112;p17"/>
            <p:cNvCxnSpPr/>
            <p:nvPr/>
          </p:nvCxnSpPr>
          <p:spPr>
            <a:xfrm>
              <a:off x="9720000" y="1872000"/>
              <a:ext cx="0" cy="1420920"/>
            </a:xfrm>
            <a:prstGeom prst="straightConnector1">
              <a:avLst/>
            </a:prstGeom>
            <a:noFill/>
            <a:ln cap="flat" cmpd="sng" w="9525">
              <a:solidFill>
                <a:srgbClr val="FFFFFF"/>
              </a:solidFill>
              <a:prstDash val="solid"/>
              <a:miter lim="8000"/>
              <a:headEnd len="sm" w="sm" type="none"/>
              <a:tailEnd len="sm" w="sm" type="none"/>
            </a:ln>
          </p:spPr>
        </p:cxnSp>
        <p:cxnSp>
          <p:nvCxnSpPr>
            <p:cNvPr id="113" name="Google Shape;113;p17"/>
            <p:cNvCxnSpPr/>
            <p:nvPr/>
          </p:nvCxnSpPr>
          <p:spPr>
            <a:xfrm>
              <a:off x="9720000" y="3258000"/>
              <a:ext cx="0" cy="1577160"/>
            </a:xfrm>
            <a:prstGeom prst="straightConnector1">
              <a:avLst/>
            </a:prstGeom>
            <a:noFill/>
            <a:ln cap="flat" cmpd="sng" w="9525">
              <a:solidFill>
                <a:srgbClr val="FFFFFF"/>
              </a:solidFill>
              <a:prstDash val="solid"/>
              <a:miter lim="8000"/>
              <a:headEnd len="sm" w="sm" type="none"/>
              <a:tailEnd len="sm" w="sm" type="none"/>
            </a:ln>
          </p:spPr>
        </p:cxnSp>
      </p:grpSp>
      <p:sp>
        <p:nvSpPr>
          <p:cNvPr id="114" name="Google Shape;114;p17"/>
          <p:cNvSpPr/>
          <p:nvPr/>
        </p:nvSpPr>
        <p:spPr>
          <a:xfrm>
            <a:off x="957600" y="1395360"/>
            <a:ext cx="5726160" cy="3459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0825">
            <a:noAutofit/>
          </a:bodyPr>
          <a:lstStyle/>
          <a:p>
            <a:pPr indent="0" lvl="0" marL="0" marR="0" rtl="0" algn="l">
              <a:lnSpc>
                <a:spcPct val="93000"/>
              </a:lnSpc>
              <a:spcBef>
                <a:spcPts val="0"/>
              </a:spcBef>
              <a:spcAft>
                <a:spcPts val="0"/>
              </a:spcAft>
              <a:buNone/>
            </a:pPr>
            <a:r>
              <a:rPr b="1" lang="it-IT" sz="1800" strike="noStrike">
                <a:solidFill>
                  <a:srgbClr val="000000"/>
                </a:solidFill>
                <a:latin typeface="Arial"/>
                <a:ea typeface="Arial"/>
                <a:cs typeface="Arial"/>
                <a:sym typeface="Arial"/>
              </a:rPr>
              <a:t>Listen to this extract and complete the table below.</a:t>
            </a:r>
            <a:endParaRPr b="0" sz="1800"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8" name="Shape 118"/>
        <p:cNvGrpSpPr/>
        <p:nvPr/>
      </p:nvGrpSpPr>
      <p:grpSpPr>
        <a:xfrm>
          <a:off x="0" y="0"/>
          <a:ext cx="0" cy="0"/>
          <a:chOff x="0" y="0"/>
          <a:chExt cx="0" cy="0"/>
        </a:xfrm>
      </p:grpSpPr>
      <p:sp>
        <p:nvSpPr>
          <p:cNvPr id="119" name="Google Shape;119;p18"/>
          <p:cNvSpPr txBox="1"/>
          <p:nvPr/>
        </p:nvSpPr>
        <p:spPr>
          <a:xfrm>
            <a:off x="502920" y="225360"/>
            <a:ext cx="9070920" cy="946080"/>
          </a:xfrm>
          <a:prstGeom prst="rect">
            <a:avLst/>
          </a:prstGeom>
          <a:noFill/>
          <a:ln>
            <a:noFill/>
          </a:ln>
        </p:spPr>
        <p:txBody>
          <a:bodyPr anchorCtr="0" anchor="ctr" bIns="0" lIns="0" spcFirstLastPara="1" rIns="0" wrap="square" tIns="39225">
            <a:noAutofit/>
          </a:bodyPr>
          <a:lstStyle/>
          <a:p>
            <a:pPr indent="0" lvl="0" marL="0" marR="0" rtl="0" algn="ctr">
              <a:lnSpc>
                <a:spcPct val="93000"/>
              </a:lnSpc>
              <a:spcBef>
                <a:spcPts val="0"/>
              </a:spcBef>
              <a:spcAft>
                <a:spcPts val="0"/>
              </a:spcAft>
              <a:buNone/>
            </a:pPr>
            <a:r>
              <a:rPr b="1" lang="it-IT" sz="4400" strike="noStrike">
                <a:solidFill>
                  <a:srgbClr val="0000CC"/>
                </a:solidFill>
                <a:latin typeface="Arial"/>
                <a:ea typeface="Arial"/>
                <a:cs typeface="Arial"/>
                <a:sym typeface="Arial"/>
              </a:rPr>
              <a:t>TYPES OF NETWORKS</a:t>
            </a:r>
            <a:endParaRPr b="0" sz="4400" strike="noStrike">
              <a:solidFill>
                <a:srgbClr val="000000"/>
              </a:solidFill>
              <a:latin typeface="Arial"/>
              <a:ea typeface="Arial"/>
              <a:cs typeface="Arial"/>
              <a:sym typeface="Arial"/>
            </a:endParaRPr>
          </a:p>
        </p:txBody>
      </p:sp>
      <p:sp>
        <p:nvSpPr>
          <p:cNvPr id="120" name="Google Shape;120;p18"/>
          <p:cNvSpPr/>
          <p:nvPr/>
        </p:nvSpPr>
        <p:spPr>
          <a:xfrm>
            <a:off x="431640" y="1125360"/>
            <a:ext cx="9072720" cy="6019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0825">
            <a:noAutofit/>
          </a:bodyPr>
          <a:lstStyle/>
          <a:p>
            <a:pPr indent="0" lvl="0" marL="0" marR="0" rtl="0" algn="l">
              <a:lnSpc>
                <a:spcPct val="93000"/>
              </a:lnSpc>
              <a:spcBef>
                <a:spcPts val="0"/>
              </a:spcBef>
              <a:spcAft>
                <a:spcPts val="0"/>
              </a:spcAft>
              <a:buNone/>
            </a:pPr>
            <a:r>
              <a:rPr b="0" lang="it-IT" sz="1800" strike="noStrike">
                <a:solidFill>
                  <a:srgbClr val="000000"/>
                </a:solidFill>
                <a:latin typeface="Arial"/>
                <a:ea typeface="Arial"/>
                <a:cs typeface="Arial"/>
                <a:sym typeface="Arial"/>
              </a:rPr>
              <a:t>Apart from the basic distinction between peer-to-peer and client server, computer networks can be also classified according to:</a:t>
            </a:r>
            <a:endParaRPr b="0" sz="1800" strike="noStrike">
              <a:solidFill>
                <a:srgbClr val="000000"/>
              </a:solidFill>
              <a:latin typeface="Arial"/>
              <a:ea typeface="Arial"/>
              <a:cs typeface="Arial"/>
              <a:sym typeface="Arial"/>
            </a:endParaRPr>
          </a:p>
        </p:txBody>
      </p:sp>
      <p:sp>
        <p:nvSpPr>
          <p:cNvPr id="121" name="Google Shape;121;p18"/>
          <p:cNvSpPr/>
          <p:nvPr/>
        </p:nvSpPr>
        <p:spPr>
          <a:xfrm>
            <a:off x="2556000" y="1800360"/>
            <a:ext cx="2016000" cy="792000"/>
          </a:xfrm>
          <a:prstGeom prst="rect">
            <a:avLst/>
          </a:prstGeom>
          <a:solidFill>
            <a:srgbClr val="DDDDDD"/>
          </a:solidFill>
          <a:ln cap="flat" cmpd="sng" w="9525">
            <a:solidFill>
              <a:srgbClr val="3465A4"/>
            </a:solidFill>
            <a:prstDash val="solid"/>
            <a:round/>
            <a:headEnd len="sm" w="sm" type="none"/>
            <a:tailEnd len="sm" w="sm" type="none"/>
          </a:ln>
        </p:spPr>
        <p:txBody>
          <a:bodyPr anchorCtr="0" anchor="ctr" bIns="45000" lIns="90000" spcFirstLastPara="1" rIns="90000" wrap="square" tIns="60825">
            <a:noAutofit/>
          </a:bodyPr>
          <a:lstStyle/>
          <a:p>
            <a:pPr indent="0" lvl="0" marL="0" marR="0" rtl="0" algn="ctr">
              <a:lnSpc>
                <a:spcPct val="93000"/>
              </a:lnSpc>
              <a:spcBef>
                <a:spcPts val="0"/>
              </a:spcBef>
              <a:spcAft>
                <a:spcPts val="0"/>
              </a:spcAft>
              <a:buNone/>
            </a:pPr>
            <a:r>
              <a:rPr b="1" lang="it-IT" sz="1800" strike="noStrike">
                <a:solidFill>
                  <a:srgbClr val="000000"/>
                </a:solidFill>
                <a:latin typeface="Arial"/>
                <a:ea typeface="Arial"/>
                <a:cs typeface="Arial"/>
                <a:sym typeface="Arial"/>
              </a:rPr>
              <a:t>SIZE</a:t>
            </a:r>
            <a:endParaRPr b="0" sz="1800" strike="noStrike">
              <a:solidFill>
                <a:srgbClr val="000000"/>
              </a:solidFill>
              <a:latin typeface="Arial"/>
              <a:ea typeface="Arial"/>
              <a:cs typeface="Arial"/>
              <a:sym typeface="Arial"/>
            </a:endParaRPr>
          </a:p>
        </p:txBody>
      </p:sp>
      <p:sp>
        <p:nvSpPr>
          <p:cNvPr id="122" name="Google Shape;122;p18"/>
          <p:cNvSpPr/>
          <p:nvPr/>
        </p:nvSpPr>
        <p:spPr>
          <a:xfrm>
            <a:off x="4967280" y="1800360"/>
            <a:ext cx="2016000" cy="792000"/>
          </a:xfrm>
          <a:prstGeom prst="rect">
            <a:avLst/>
          </a:prstGeom>
          <a:solidFill>
            <a:srgbClr val="DDDDDD"/>
          </a:solidFill>
          <a:ln cap="flat" cmpd="sng" w="9525">
            <a:solidFill>
              <a:srgbClr val="3465A4"/>
            </a:solidFill>
            <a:prstDash val="solid"/>
            <a:round/>
            <a:headEnd len="sm" w="sm" type="none"/>
            <a:tailEnd len="sm" w="sm" type="none"/>
          </a:ln>
        </p:spPr>
        <p:txBody>
          <a:bodyPr anchorCtr="0" anchor="ctr" bIns="45000" lIns="90000" spcFirstLastPara="1" rIns="90000" wrap="square" tIns="60825">
            <a:noAutofit/>
          </a:bodyPr>
          <a:lstStyle/>
          <a:p>
            <a:pPr indent="0" lvl="0" marL="0" marR="0" rtl="0" algn="ctr">
              <a:lnSpc>
                <a:spcPct val="93000"/>
              </a:lnSpc>
              <a:spcBef>
                <a:spcPts val="0"/>
              </a:spcBef>
              <a:spcAft>
                <a:spcPts val="0"/>
              </a:spcAft>
              <a:buNone/>
            </a:pPr>
            <a:r>
              <a:rPr b="1" lang="it-IT" sz="1800" strike="noStrike">
                <a:solidFill>
                  <a:srgbClr val="000000"/>
                </a:solidFill>
                <a:latin typeface="Arial"/>
                <a:ea typeface="Arial"/>
                <a:cs typeface="Arial"/>
                <a:sym typeface="Arial"/>
              </a:rPr>
              <a:t>TOPOLOGY</a:t>
            </a:r>
            <a:endParaRPr b="0" sz="1800" strike="noStrike">
              <a:solidFill>
                <a:srgbClr val="000000"/>
              </a:solidFill>
              <a:latin typeface="Arial"/>
              <a:ea typeface="Arial"/>
              <a:cs typeface="Arial"/>
              <a:sym typeface="Arial"/>
            </a:endParaRPr>
          </a:p>
        </p:txBody>
      </p:sp>
      <p:sp>
        <p:nvSpPr>
          <p:cNvPr id="123" name="Google Shape;123;p18"/>
          <p:cNvSpPr/>
          <p:nvPr/>
        </p:nvSpPr>
        <p:spPr>
          <a:xfrm>
            <a:off x="4032360" y="2592360"/>
            <a:ext cx="576000" cy="647640"/>
          </a:xfrm>
          <a:custGeom>
            <a:rect b="b" l="l" r="r" t="t"/>
            <a:pathLst>
              <a:path extrusionOk="0" h="1801" w="1601">
                <a:moveTo>
                  <a:pt x="400" y="0"/>
                </a:moveTo>
                <a:lnTo>
                  <a:pt x="400" y="1350"/>
                </a:lnTo>
                <a:lnTo>
                  <a:pt x="0" y="1350"/>
                </a:lnTo>
                <a:lnTo>
                  <a:pt x="800" y="1800"/>
                </a:lnTo>
                <a:lnTo>
                  <a:pt x="1600" y="1350"/>
                </a:lnTo>
                <a:lnTo>
                  <a:pt x="1200" y="1350"/>
                </a:lnTo>
                <a:lnTo>
                  <a:pt x="1200" y="0"/>
                </a:lnTo>
                <a:lnTo>
                  <a:pt x="400" y="0"/>
                </a:lnTo>
              </a:path>
            </a:pathLst>
          </a:custGeom>
          <a:solidFill>
            <a:srgbClr val="729FCF"/>
          </a:solidFill>
          <a:ln cap="flat" cmpd="sng" w="9525">
            <a:solidFill>
              <a:srgbClr val="3465A4"/>
            </a:solidFill>
            <a:prstDash val="solid"/>
            <a:round/>
            <a:headEnd len="sm" w="sm" type="none"/>
            <a:tailEnd len="sm" w="sm" type="none"/>
          </a:ln>
        </p:spPr>
      </p:sp>
      <p:sp>
        <p:nvSpPr>
          <p:cNvPr id="124" name="Google Shape;124;p18"/>
          <p:cNvSpPr/>
          <p:nvPr/>
        </p:nvSpPr>
        <p:spPr>
          <a:xfrm>
            <a:off x="4968720" y="2592360"/>
            <a:ext cx="576360" cy="647640"/>
          </a:xfrm>
          <a:custGeom>
            <a:rect b="b" l="l" r="r" t="t"/>
            <a:pathLst>
              <a:path extrusionOk="0" h="1801" w="1603">
                <a:moveTo>
                  <a:pt x="400" y="0"/>
                </a:moveTo>
                <a:lnTo>
                  <a:pt x="400" y="1350"/>
                </a:lnTo>
                <a:lnTo>
                  <a:pt x="0" y="1350"/>
                </a:lnTo>
                <a:lnTo>
                  <a:pt x="801" y="1800"/>
                </a:lnTo>
                <a:lnTo>
                  <a:pt x="1602" y="1350"/>
                </a:lnTo>
                <a:lnTo>
                  <a:pt x="1201" y="1350"/>
                </a:lnTo>
                <a:lnTo>
                  <a:pt x="1201" y="0"/>
                </a:lnTo>
                <a:lnTo>
                  <a:pt x="400" y="0"/>
                </a:lnTo>
              </a:path>
            </a:pathLst>
          </a:custGeom>
          <a:solidFill>
            <a:srgbClr val="729FCF"/>
          </a:solidFill>
          <a:ln cap="flat" cmpd="sng" w="9525">
            <a:solidFill>
              <a:srgbClr val="3465A4"/>
            </a:solidFill>
            <a:prstDash val="solid"/>
            <a:round/>
            <a:headEnd len="sm" w="sm" type="none"/>
            <a:tailEnd len="sm" w="sm" type="none"/>
          </a:ln>
        </p:spPr>
      </p:sp>
      <p:sp>
        <p:nvSpPr>
          <p:cNvPr id="125" name="Google Shape;125;p18"/>
          <p:cNvSpPr/>
          <p:nvPr/>
        </p:nvSpPr>
        <p:spPr>
          <a:xfrm>
            <a:off x="3995640" y="3362400"/>
            <a:ext cx="595440" cy="14889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57600">
            <a:noAutofit/>
          </a:bodyPr>
          <a:lstStyle/>
          <a:p>
            <a:pPr indent="0" lvl="0" marL="0" marR="0" rtl="0" algn="ctr">
              <a:lnSpc>
                <a:spcPct val="93000"/>
              </a:lnSpc>
              <a:spcBef>
                <a:spcPts val="0"/>
              </a:spcBef>
              <a:spcAft>
                <a:spcPts val="0"/>
              </a:spcAft>
              <a:buNone/>
            </a:pPr>
            <a:r>
              <a:rPr b="1" lang="it-IT" sz="1400" strike="noStrike">
                <a:solidFill>
                  <a:srgbClr val="000000"/>
                </a:solidFill>
                <a:latin typeface="Arial"/>
                <a:ea typeface="Arial"/>
                <a:cs typeface="Arial"/>
                <a:sym typeface="Arial"/>
              </a:rPr>
              <a:t>LAN</a:t>
            </a:r>
            <a:endParaRPr b="0" sz="1400" strike="noStrike">
              <a:solidFill>
                <a:srgbClr val="000000"/>
              </a:solidFill>
              <a:latin typeface="Arial"/>
              <a:ea typeface="Arial"/>
              <a:cs typeface="Arial"/>
              <a:sym typeface="Arial"/>
            </a:endParaRPr>
          </a:p>
          <a:p>
            <a:pPr indent="0" lvl="0" marL="0" marR="0" rtl="0" algn="ctr">
              <a:lnSpc>
                <a:spcPct val="93000"/>
              </a:lnSpc>
              <a:spcBef>
                <a:spcPts val="0"/>
              </a:spcBef>
              <a:spcAft>
                <a:spcPts val="0"/>
              </a:spcAft>
              <a:buNone/>
            </a:pPr>
            <a:r>
              <a:t/>
            </a:r>
            <a:endParaRPr b="0" sz="1400" strike="noStrike">
              <a:solidFill>
                <a:srgbClr val="000000"/>
              </a:solidFill>
              <a:latin typeface="Arial"/>
              <a:ea typeface="Arial"/>
              <a:cs typeface="Arial"/>
              <a:sym typeface="Arial"/>
            </a:endParaRPr>
          </a:p>
          <a:p>
            <a:pPr indent="0" lvl="0" marL="0" marR="0" rtl="0" algn="ctr">
              <a:lnSpc>
                <a:spcPct val="93000"/>
              </a:lnSpc>
              <a:spcBef>
                <a:spcPts val="0"/>
              </a:spcBef>
              <a:spcAft>
                <a:spcPts val="0"/>
              </a:spcAft>
              <a:buNone/>
            </a:pPr>
            <a:r>
              <a:rPr b="1" lang="it-IT" sz="1400" strike="noStrike">
                <a:solidFill>
                  <a:srgbClr val="000000"/>
                </a:solidFill>
                <a:latin typeface="Arial"/>
                <a:ea typeface="Arial"/>
                <a:cs typeface="Arial"/>
                <a:sym typeface="Arial"/>
              </a:rPr>
              <a:t>WAN</a:t>
            </a:r>
            <a:endParaRPr b="0" sz="1400" strike="noStrike">
              <a:solidFill>
                <a:srgbClr val="000000"/>
              </a:solidFill>
              <a:latin typeface="Arial"/>
              <a:ea typeface="Arial"/>
              <a:cs typeface="Arial"/>
              <a:sym typeface="Arial"/>
            </a:endParaRPr>
          </a:p>
          <a:p>
            <a:pPr indent="0" lvl="0" marL="0" marR="0" rtl="0" algn="ctr">
              <a:lnSpc>
                <a:spcPct val="93000"/>
              </a:lnSpc>
              <a:spcBef>
                <a:spcPts val="0"/>
              </a:spcBef>
              <a:spcAft>
                <a:spcPts val="0"/>
              </a:spcAft>
              <a:buNone/>
            </a:pPr>
            <a:r>
              <a:t/>
            </a:r>
            <a:endParaRPr b="0" sz="1400" strike="noStrike">
              <a:solidFill>
                <a:srgbClr val="000000"/>
              </a:solidFill>
              <a:latin typeface="Arial"/>
              <a:ea typeface="Arial"/>
              <a:cs typeface="Arial"/>
              <a:sym typeface="Arial"/>
            </a:endParaRPr>
          </a:p>
          <a:p>
            <a:pPr indent="0" lvl="0" marL="0" marR="0" rtl="0" algn="ctr">
              <a:lnSpc>
                <a:spcPct val="93000"/>
              </a:lnSpc>
              <a:spcBef>
                <a:spcPts val="0"/>
              </a:spcBef>
              <a:spcAft>
                <a:spcPts val="0"/>
              </a:spcAft>
              <a:buNone/>
            </a:pPr>
            <a:r>
              <a:rPr b="1" lang="it-IT" sz="1400" strike="noStrike">
                <a:solidFill>
                  <a:srgbClr val="000000"/>
                </a:solidFill>
                <a:latin typeface="Arial"/>
                <a:ea typeface="Arial"/>
                <a:cs typeface="Arial"/>
                <a:sym typeface="Arial"/>
              </a:rPr>
              <a:t>MAN</a:t>
            </a:r>
            <a:endParaRPr b="0" sz="1400" strike="noStrike">
              <a:solidFill>
                <a:srgbClr val="000000"/>
              </a:solidFill>
              <a:latin typeface="Arial"/>
              <a:ea typeface="Arial"/>
              <a:cs typeface="Arial"/>
              <a:sym typeface="Arial"/>
            </a:endParaRPr>
          </a:p>
          <a:p>
            <a:pPr indent="0" lvl="0" marL="0" marR="0" rtl="0" algn="ctr">
              <a:lnSpc>
                <a:spcPct val="93000"/>
              </a:lnSpc>
              <a:spcBef>
                <a:spcPts val="0"/>
              </a:spcBef>
              <a:spcAft>
                <a:spcPts val="0"/>
              </a:spcAft>
              <a:buNone/>
            </a:pPr>
            <a:r>
              <a:t/>
            </a:r>
            <a:endParaRPr b="0" sz="1400" strike="noStrike">
              <a:solidFill>
                <a:srgbClr val="000000"/>
              </a:solidFill>
              <a:latin typeface="Arial"/>
              <a:ea typeface="Arial"/>
              <a:cs typeface="Arial"/>
              <a:sym typeface="Arial"/>
            </a:endParaRPr>
          </a:p>
          <a:p>
            <a:pPr indent="0" lvl="0" marL="0" marR="0" rtl="0" algn="ctr">
              <a:lnSpc>
                <a:spcPct val="93000"/>
              </a:lnSpc>
              <a:spcBef>
                <a:spcPts val="0"/>
              </a:spcBef>
              <a:spcAft>
                <a:spcPts val="0"/>
              </a:spcAft>
              <a:buNone/>
            </a:pPr>
            <a:r>
              <a:rPr b="1" lang="it-IT" sz="1400" strike="noStrike">
                <a:solidFill>
                  <a:srgbClr val="000000"/>
                </a:solidFill>
                <a:latin typeface="Arial"/>
                <a:ea typeface="Arial"/>
                <a:cs typeface="Arial"/>
                <a:sym typeface="Arial"/>
              </a:rPr>
              <a:t>...</a:t>
            </a:r>
            <a:endParaRPr b="0" sz="1400" strike="noStrike">
              <a:solidFill>
                <a:srgbClr val="000000"/>
              </a:solidFill>
              <a:latin typeface="Arial"/>
              <a:ea typeface="Arial"/>
              <a:cs typeface="Arial"/>
              <a:sym typeface="Arial"/>
            </a:endParaRPr>
          </a:p>
        </p:txBody>
      </p:sp>
      <p:sp>
        <p:nvSpPr>
          <p:cNvPr id="126" name="Google Shape;126;p18"/>
          <p:cNvSpPr/>
          <p:nvPr/>
        </p:nvSpPr>
        <p:spPr>
          <a:xfrm>
            <a:off x="4932360" y="3311640"/>
            <a:ext cx="693720" cy="228744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57600">
            <a:noAutofit/>
          </a:bodyPr>
          <a:lstStyle/>
          <a:p>
            <a:pPr indent="0" lvl="0" marL="0" marR="0" rtl="0" algn="ctr">
              <a:lnSpc>
                <a:spcPct val="93000"/>
              </a:lnSpc>
              <a:spcBef>
                <a:spcPts val="0"/>
              </a:spcBef>
              <a:spcAft>
                <a:spcPts val="0"/>
              </a:spcAft>
              <a:buNone/>
            </a:pPr>
            <a:r>
              <a:rPr b="1" lang="it-IT" sz="1400" strike="noStrike">
                <a:solidFill>
                  <a:srgbClr val="000000"/>
                </a:solidFill>
                <a:latin typeface="Arial"/>
                <a:ea typeface="Arial"/>
                <a:cs typeface="Arial"/>
                <a:sym typeface="Arial"/>
              </a:rPr>
              <a:t>BUS</a:t>
            </a:r>
            <a:endParaRPr b="0" sz="1400" strike="noStrike">
              <a:solidFill>
                <a:srgbClr val="000000"/>
              </a:solidFill>
              <a:latin typeface="Arial"/>
              <a:ea typeface="Arial"/>
              <a:cs typeface="Arial"/>
              <a:sym typeface="Arial"/>
            </a:endParaRPr>
          </a:p>
          <a:p>
            <a:pPr indent="0" lvl="0" marL="0" marR="0" rtl="0" algn="ctr">
              <a:lnSpc>
                <a:spcPct val="93000"/>
              </a:lnSpc>
              <a:spcBef>
                <a:spcPts val="0"/>
              </a:spcBef>
              <a:spcAft>
                <a:spcPts val="0"/>
              </a:spcAft>
              <a:buNone/>
            </a:pPr>
            <a:r>
              <a:t/>
            </a:r>
            <a:endParaRPr b="0" sz="1400" strike="noStrike">
              <a:solidFill>
                <a:srgbClr val="000000"/>
              </a:solidFill>
              <a:latin typeface="Arial"/>
              <a:ea typeface="Arial"/>
              <a:cs typeface="Arial"/>
              <a:sym typeface="Arial"/>
            </a:endParaRPr>
          </a:p>
          <a:p>
            <a:pPr indent="0" lvl="0" marL="0" marR="0" rtl="0" algn="ctr">
              <a:lnSpc>
                <a:spcPct val="93000"/>
              </a:lnSpc>
              <a:spcBef>
                <a:spcPts val="0"/>
              </a:spcBef>
              <a:spcAft>
                <a:spcPts val="0"/>
              </a:spcAft>
              <a:buNone/>
            </a:pPr>
            <a:r>
              <a:rPr b="1" lang="it-IT" sz="1400" strike="noStrike">
                <a:solidFill>
                  <a:srgbClr val="000000"/>
                </a:solidFill>
                <a:latin typeface="Arial"/>
                <a:ea typeface="Arial"/>
                <a:cs typeface="Arial"/>
                <a:sym typeface="Arial"/>
              </a:rPr>
              <a:t>RING</a:t>
            </a:r>
            <a:endParaRPr b="0" sz="1400" strike="noStrike">
              <a:solidFill>
                <a:srgbClr val="000000"/>
              </a:solidFill>
              <a:latin typeface="Arial"/>
              <a:ea typeface="Arial"/>
              <a:cs typeface="Arial"/>
              <a:sym typeface="Arial"/>
            </a:endParaRPr>
          </a:p>
          <a:p>
            <a:pPr indent="0" lvl="0" marL="0" marR="0" rtl="0" algn="ctr">
              <a:lnSpc>
                <a:spcPct val="93000"/>
              </a:lnSpc>
              <a:spcBef>
                <a:spcPts val="0"/>
              </a:spcBef>
              <a:spcAft>
                <a:spcPts val="0"/>
              </a:spcAft>
              <a:buNone/>
            </a:pPr>
            <a:r>
              <a:t/>
            </a:r>
            <a:endParaRPr b="0" sz="1400" strike="noStrike">
              <a:solidFill>
                <a:srgbClr val="000000"/>
              </a:solidFill>
              <a:latin typeface="Arial"/>
              <a:ea typeface="Arial"/>
              <a:cs typeface="Arial"/>
              <a:sym typeface="Arial"/>
            </a:endParaRPr>
          </a:p>
          <a:p>
            <a:pPr indent="0" lvl="0" marL="0" marR="0" rtl="0" algn="ctr">
              <a:lnSpc>
                <a:spcPct val="93000"/>
              </a:lnSpc>
              <a:spcBef>
                <a:spcPts val="0"/>
              </a:spcBef>
              <a:spcAft>
                <a:spcPts val="0"/>
              </a:spcAft>
              <a:buNone/>
            </a:pPr>
            <a:r>
              <a:rPr b="1" lang="it-IT" sz="1400" strike="noStrike">
                <a:solidFill>
                  <a:srgbClr val="000000"/>
                </a:solidFill>
                <a:latin typeface="Arial"/>
                <a:ea typeface="Arial"/>
                <a:cs typeface="Arial"/>
                <a:sym typeface="Arial"/>
              </a:rPr>
              <a:t>STAR</a:t>
            </a:r>
            <a:endParaRPr b="0" sz="1400" strike="noStrike">
              <a:solidFill>
                <a:srgbClr val="000000"/>
              </a:solidFill>
              <a:latin typeface="Arial"/>
              <a:ea typeface="Arial"/>
              <a:cs typeface="Arial"/>
              <a:sym typeface="Arial"/>
            </a:endParaRPr>
          </a:p>
          <a:p>
            <a:pPr indent="0" lvl="0" marL="0" marR="0" rtl="0" algn="ctr">
              <a:lnSpc>
                <a:spcPct val="93000"/>
              </a:lnSpc>
              <a:spcBef>
                <a:spcPts val="0"/>
              </a:spcBef>
              <a:spcAft>
                <a:spcPts val="0"/>
              </a:spcAft>
              <a:buNone/>
            </a:pPr>
            <a:r>
              <a:t/>
            </a:r>
            <a:endParaRPr b="0" sz="1400" strike="noStrike">
              <a:solidFill>
                <a:srgbClr val="000000"/>
              </a:solidFill>
              <a:latin typeface="Arial"/>
              <a:ea typeface="Arial"/>
              <a:cs typeface="Arial"/>
              <a:sym typeface="Arial"/>
            </a:endParaRPr>
          </a:p>
          <a:p>
            <a:pPr indent="0" lvl="0" marL="0" marR="0" rtl="0" algn="ctr">
              <a:lnSpc>
                <a:spcPct val="93000"/>
              </a:lnSpc>
              <a:spcBef>
                <a:spcPts val="0"/>
              </a:spcBef>
              <a:spcAft>
                <a:spcPts val="0"/>
              </a:spcAft>
              <a:buNone/>
            </a:pPr>
            <a:r>
              <a:rPr b="1" lang="it-IT" sz="1400" strike="noStrike">
                <a:solidFill>
                  <a:srgbClr val="000000"/>
                </a:solidFill>
                <a:latin typeface="Arial"/>
                <a:ea typeface="Arial"/>
                <a:cs typeface="Arial"/>
                <a:sym typeface="Arial"/>
              </a:rPr>
              <a:t>TREE</a:t>
            </a:r>
            <a:endParaRPr b="0" sz="1400" strike="noStrike">
              <a:solidFill>
                <a:srgbClr val="000000"/>
              </a:solidFill>
              <a:latin typeface="Arial"/>
              <a:ea typeface="Arial"/>
              <a:cs typeface="Arial"/>
              <a:sym typeface="Arial"/>
            </a:endParaRPr>
          </a:p>
          <a:p>
            <a:pPr indent="0" lvl="0" marL="0" marR="0" rtl="0" algn="ctr">
              <a:lnSpc>
                <a:spcPct val="93000"/>
              </a:lnSpc>
              <a:spcBef>
                <a:spcPts val="0"/>
              </a:spcBef>
              <a:spcAft>
                <a:spcPts val="0"/>
              </a:spcAft>
              <a:buNone/>
            </a:pPr>
            <a:r>
              <a:t/>
            </a:r>
            <a:endParaRPr b="0" sz="1400" strike="noStrike">
              <a:solidFill>
                <a:srgbClr val="000000"/>
              </a:solidFill>
              <a:latin typeface="Arial"/>
              <a:ea typeface="Arial"/>
              <a:cs typeface="Arial"/>
              <a:sym typeface="Arial"/>
            </a:endParaRPr>
          </a:p>
          <a:p>
            <a:pPr indent="0" lvl="0" marL="0" marR="0" rtl="0" algn="ctr">
              <a:lnSpc>
                <a:spcPct val="93000"/>
              </a:lnSpc>
              <a:spcBef>
                <a:spcPts val="0"/>
              </a:spcBef>
              <a:spcAft>
                <a:spcPts val="0"/>
              </a:spcAft>
              <a:buNone/>
            </a:pPr>
            <a:r>
              <a:rPr b="1" lang="it-IT" sz="1400" strike="noStrike">
                <a:solidFill>
                  <a:srgbClr val="000000"/>
                </a:solidFill>
                <a:latin typeface="Arial"/>
                <a:ea typeface="Arial"/>
                <a:cs typeface="Arial"/>
                <a:sym typeface="Arial"/>
              </a:rPr>
              <a:t>MESH</a:t>
            </a:r>
            <a:endParaRPr b="0" sz="1400" strike="noStrike">
              <a:solidFill>
                <a:srgbClr val="000000"/>
              </a:solidFill>
              <a:latin typeface="Arial"/>
              <a:ea typeface="Arial"/>
              <a:cs typeface="Arial"/>
              <a:sym typeface="Arial"/>
            </a:endParaRPr>
          </a:p>
          <a:p>
            <a:pPr indent="0" lvl="0" marL="0" marR="0" rtl="0" algn="ctr">
              <a:lnSpc>
                <a:spcPct val="93000"/>
              </a:lnSpc>
              <a:spcBef>
                <a:spcPts val="0"/>
              </a:spcBef>
              <a:spcAft>
                <a:spcPts val="0"/>
              </a:spcAft>
              <a:buNone/>
            </a:pPr>
            <a:r>
              <a:t/>
            </a:r>
            <a:endParaRPr b="0" sz="1400" strike="noStrike">
              <a:solidFill>
                <a:srgbClr val="000000"/>
              </a:solidFill>
              <a:latin typeface="Arial"/>
              <a:ea typeface="Arial"/>
              <a:cs typeface="Arial"/>
              <a:sym typeface="Arial"/>
            </a:endParaRPr>
          </a:p>
          <a:p>
            <a:pPr indent="0" lvl="0" marL="0" marR="0" rtl="0" algn="ctr">
              <a:lnSpc>
                <a:spcPct val="93000"/>
              </a:lnSpc>
              <a:spcBef>
                <a:spcPts val="0"/>
              </a:spcBef>
              <a:spcAft>
                <a:spcPts val="0"/>
              </a:spcAft>
              <a:buNone/>
            </a:pPr>
            <a:r>
              <a:rPr b="1" lang="it-IT" sz="1400" strike="noStrike">
                <a:solidFill>
                  <a:srgbClr val="000000"/>
                </a:solidFill>
                <a:latin typeface="Arial"/>
                <a:ea typeface="Arial"/>
                <a:cs typeface="Arial"/>
                <a:sym typeface="Arial"/>
              </a:rPr>
              <a:t>LINE</a:t>
            </a:r>
            <a:endParaRPr b="0" sz="1400" strike="noStrike">
              <a:solidFill>
                <a:srgbClr val="000000"/>
              </a:solidFill>
              <a:latin typeface="Arial"/>
              <a:ea typeface="Arial"/>
              <a:cs typeface="Arial"/>
              <a:sym typeface="Arial"/>
            </a:endParaRPr>
          </a:p>
        </p:txBody>
      </p:sp>
      <p:pic>
        <p:nvPicPr>
          <p:cNvPr id="127" name="Google Shape;127;p18"/>
          <p:cNvPicPr preferRelativeResize="0"/>
          <p:nvPr/>
        </p:nvPicPr>
        <p:blipFill rotWithShape="1">
          <a:blip r:embed="rId3">
            <a:alphaModFix/>
          </a:blip>
          <a:srcRect b="0" l="0" r="0" t="0"/>
          <a:stretch/>
        </p:blipFill>
        <p:spPr>
          <a:xfrm>
            <a:off x="144360" y="2735280"/>
            <a:ext cx="3810240" cy="2244600"/>
          </a:xfrm>
          <a:prstGeom prst="rect">
            <a:avLst/>
          </a:prstGeom>
          <a:noFill/>
          <a:ln>
            <a:noFill/>
          </a:ln>
        </p:spPr>
      </p:pic>
      <p:pic>
        <p:nvPicPr>
          <p:cNvPr id="128" name="Google Shape;128;p18"/>
          <p:cNvPicPr preferRelativeResize="0"/>
          <p:nvPr/>
        </p:nvPicPr>
        <p:blipFill rotWithShape="1">
          <a:blip r:embed="rId4">
            <a:alphaModFix/>
          </a:blip>
          <a:srcRect b="0" l="0" r="0" t="0"/>
          <a:stretch/>
        </p:blipFill>
        <p:spPr>
          <a:xfrm>
            <a:off x="5902200" y="2952720"/>
            <a:ext cx="3673440" cy="18003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animEffect filter="fade" transition="in">
                                      <p:cBhvr>
                                        <p:cTn dur="1000"/>
                                        <p:tgtEl>
                                          <p:spTgt spid="1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500"/>
                                        <p:tgtEl>
                                          <p:spTgt spid="121"/>
                                        </p:tgtEl>
                                        <p:attrNameLst>
                                          <p:attrName>ppt_w</p:attrName>
                                        </p:attrNameLst>
                                      </p:cBhvr>
                                      <p:tavLst>
                                        <p:tav fmla="" tm="0">
                                          <p:val>
                                            <p:strVal val="0"/>
                                          </p:val>
                                        </p:tav>
                                        <p:tav fmla="" tm="100000">
                                          <p:val>
                                            <p:strVal val="#ppt_w"/>
                                          </p:val>
                                        </p:tav>
                                      </p:tavLst>
                                    </p:anim>
                                    <p:anim calcmode="lin" valueType="num">
                                      <p:cBhvr additive="base">
                                        <p:cTn dur="500"/>
                                        <p:tgtEl>
                                          <p:spTgt spid="12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22"/>
                                        </p:tgtEl>
                                        <p:attrNameLst>
                                          <p:attrName>style.visibility</p:attrName>
                                        </p:attrNameLst>
                                      </p:cBhvr>
                                      <p:to>
                                        <p:strVal val="visible"/>
                                      </p:to>
                                    </p:set>
                                    <p:anim calcmode="lin" valueType="num">
                                      <p:cBhvr additive="base">
                                        <p:cTn dur="500"/>
                                        <p:tgtEl>
                                          <p:spTgt spid="122"/>
                                        </p:tgtEl>
                                        <p:attrNameLst>
                                          <p:attrName>ppt_w</p:attrName>
                                        </p:attrNameLst>
                                      </p:cBhvr>
                                      <p:tavLst>
                                        <p:tav fmla="" tm="0">
                                          <p:val>
                                            <p:strVal val="0"/>
                                          </p:val>
                                        </p:tav>
                                        <p:tav fmla="" tm="100000">
                                          <p:val>
                                            <p:strVal val="#ppt_w"/>
                                          </p:val>
                                        </p:tav>
                                      </p:tavLst>
                                    </p:anim>
                                    <p:anim calcmode="lin" valueType="num">
                                      <p:cBhvr additive="base">
                                        <p:cTn dur="500"/>
                                        <p:tgtEl>
                                          <p:spTgt spid="12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500"/>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5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500"/>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2" name="Shape 132"/>
        <p:cNvGrpSpPr/>
        <p:nvPr/>
      </p:nvGrpSpPr>
      <p:grpSpPr>
        <a:xfrm>
          <a:off x="0" y="0"/>
          <a:ext cx="0" cy="0"/>
          <a:chOff x="0" y="0"/>
          <a:chExt cx="0" cy="0"/>
        </a:xfrm>
      </p:grpSpPr>
      <p:sp>
        <p:nvSpPr>
          <p:cNvPr id="133" name="Google Shape;133;p19"/>
          <p:cNvSpPr/>
          <p:nvPr/>
        </p:nvSpPr>
        <p:spPr>
          <a:xfrm>
            <a:off x="720720" y="293760"/>
            <a:ext cx="7415280" cy="8586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0825">
            <a:noAutofit/>
          </a:bodyPr>
          <a:lstStyle/>
          <a:p>
            <a:pPr indent="0" lvl="0" marL="0" marR="0" rtl="0" algn="l">
              <a:lnSpc>
                <a:spcPct val="93000"/>
              </a:lnSpc>
              <a:spcBef>
                <a:spcPts val="0"/>
              </a:spcBef>
              <a:spcAft>
                <a:spcPts val="0"/>
              </a:spcAft>
              <a:buNone/>
            </a:pPr>
            <a:r>
              <a:rPr b="1" lang="it-IT" sz="1800" strike="noStrike">
                <a:solidFill>
                  <a:srgbClr val="CE181E"/>
                </a:solidFill>
                <a:latin typeface="Arial"/>
                <a:ea typeface="Arial"/>
                <a:cs typeface="Arial"/>
                <a:sym typeface="Arial"/>
              </a:rPr>
              <a:t>Match each description with the appriopriate network topology.</a:t>
            </a:r>
            <a:endParaRPr b="0" sz="1800"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t/>
            </a:r>
            <a:endParaRPr b="0" sz="1800" strike="noStrike">
              <a:solidFill>
                <a:srgbClr val="000000"/>
              </a:solidFill>
              <a:latin typeface="Arial"/>
              <a:ea typeface="Arial"/>
              <a:cs typeface="Arial"/>
              <a:sym typeface="Arial"/>
            </a:endParaRPr>
          </a:p>
        </p:txBody>
      </p:sp>
      <p:pic>
        <p:nvPicPr>
          <p:cNvPr id="134" name="Google Shape;134;p19"/>
          <p:cNvPicPr preferRelativeResize="0"/>
          <p:nvPr/>
        </p:nvPicPr>
        <p:blipFill rotWithShape="1">
          <a:blip r:embed="rId3">
            <a:alphaModFix/>
          </a:blip>
          <a:srcRect b="0" l="0" r="0" t="0"/>
          <a:stretch/>
        </p:blipFill>
        <p:spPr>
          <a:xfrm>
            <a:off x="338040" y="287280"/>
            <a:ext cx="238320" cy="360360"/>
          </a:xfrm>
          <a:prstGeom prst="rect">
            <a:avLst/>
          </a:prstGeom>
          <a:noFill/>
          <a:ln>
            <a:noFill/>
          </a:ln>
        </p:spPr>
      </p:pic>
      <p:sp>
        <p:nvSpPr>
          <p:cNvPr id="135" name="Google Shape;135;p19"/>
          <p:cNvSpPr/>
          <p:nvPr/>
        </p:nvSpPr>
        <p:spPr>
          <a:xfrm>
            <a:off x="71280" y="814320"/>
            <a:ext cx="9792000" cy="444204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0825">
            <a:noAutofit/>
          </a:bodyPr>
          <a:lstStyle/>
          <a:p>
            <a:pPr indent="0" lvl="0" marL="0" marR="0" rtl="0" algn="l">
              <a:lnSpc>
                <a:spcPct val="93000"/>
              </a:lnSpc>
              <a:spcBef>
                <a:spcPts val="0"/>
              </a:spcBef>
              <a:spcAft>
                <a:spcPts val="0"/>
              </a:spcAft>
              <a:buNone/>
            </a:pPr>
            <a:r>
              <a:rPr b="1" lang="it-IT" sz="1800" strike="noStrike">
                <a:solidFill>
                  <a:srgbClr val="000000"/>
                </a:solidFill>
                <a:latin typeface="Arial"/>
                <a:ea typeface="Arial"/>
                <a:cs typeface="Arial"/>
                <a:sym typeface="Arial"/>
              </a:rPr>
              <a:t>1. </a:t>
            </a:r>
            <a:r>
              <a:rPr b="0" lang="it-IT" sz="1800" strike="noStrike">
                <a:solidFill>
                  <a:srgbClr val="000000"/>
                </a:solidFill>
                <a:latin typeface="Arial"/>
                <a:ea typeface="Arial"/>
                <a:cs typeface="Arial"/>
                <a:sym typeface="Arial"/>
              </a:rPr>
              <a:t>All devices are connected to a main central node or server. The other nodes are connected to it and to each other through a switch or a hub. </a:t>
            </a:r>
            <a:r>
              <a:rPr b="1" lang="it-IT" sz="1800" strike="noStrike">
                <a:solidFill>
                  <a:srgbClr val="000000"/>
                </a:solidFill>
                <a:latin typeface="Arial"/>
                <a:ea typeface="Arial"/>
                <a:cs typeface="Arial"/>
                <a:sym typeface="Arial"/>
              </a:rPr>
              <a:t>LAN</a:t>
            </a:r>
            <a:endParaRPr b="0" sz="1800"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rPr b="1" lang="it-IT" sz="1800" strike="noStrike">
                <a:solidFill>
                  <a:srgbClr val="000000"/>
                </a:solidFill>
                <a:latin typeface="Arial"/>
                <a:ea typeface="Arial"/>
                <a:cs typeface="Arial"/>
                <a:sym typeface="Arial"/>
              </a:rPr>
              <a:t>2.</a:t>
            </a:r>
            <a:r>
              <a:rPr b="0" lang="it-IT" sz="1800" strike="noStrike">
                <a:solidFill>
                  <a:srgbClr val="000000"/>
                </a:solidFill>
                <a:latin typeface="Arial"/>
                <a:ea typeface="Arial"/>
                <a:cs typeface="Arial"/>
                <a:sym typeface="Arial"/>
              </a:rPr>
              <a:t> All devices are connected to a central cable, called the bus or back bone. There are more than two endpoints which are created by adding branches to the main section. If data are being sent between nodes, the others cannot transmit. </a:t>
            </a:r>
            <a:r>
              <a:rPr b="1" lang="it-IT" sz="1800" strike="noStrike">
                <a:solidFill>
                  <a:srgbClr val="000000"/>
                </a:solidFill>
                <a:latin typeface="Arial"/>
                <a:ea typeface="Arial"/>
                <a:cs typeface="Arial"/>
                <a:sym typeface="Arial"/>
              </a:rPr>
              <a:t>Bus</a:t>
            </a:r>
            <a:r>
              <a:rPr b="0" lang="it-IT" sz="1800" strike="noStrike">
                <a:solidFill>
                  <a:srgbClr val="000000"/>
                </a:solidFill>
                <a:latin typeface="Arial"/>
                <a:ea typeface="Arial"/>
                <a:cs typeface="Arial"/>
                <a:sym typeface="Arial"/>
              </a:rPr>
              <a:t> </a:t>
            </a:r>
            <a:endParaRPr b="0" sz="1800"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rPr b="1" lang="it-IT" sz="1800" strike="noStrike">
                <a:solidFill>
                  <a:srgbClr val="000000"/>
                </a:solidFill>
                <a:latin typeface="Arial"/>
                <a:ea typeface="Arial"/>
                <a:cs typeface="Arial"/>
                <a:sym typeface="Arial"/>
              </a:rPr>
              <a:t>3.</a:t>
            </a:r>
            <a:r>
              <a:rPr b="0" lang="it-IT" sz="1800" strike="noStrike">
                <a:solidFill>
                  <a:srgbClr val="000000"/>
                </a:solidFill>
                <a:latin typeface="Arial"/>
                <a:ea typeface="Arial"/>
                <a:cs typeface="Arial"/>
                <a:sym typeface="Arial"/>
              </a:rPr>
              <a:t> All devices are connected to one another in the shape of a ring. Each device is connected directly to two other devices, one on either side of it. Data travel in one direction using a control signal called token. </a:t>
            </a:r>
            <a:r>
              <a:rPr b="1" lang="it-IT" sz="1800" strike="noStrike">
                <a:solidFill>
                  <a:srgbClr val="000000"/>
                </a:solidFill>
                <a:latin typeface="Arial"/>
                <a:ea typeface="Arial"/>
                <a:cs typeface="Arial"/>
                <a:sym typeface="Arial"/>
              </a:rPr>
              <a:t>Ring</a:t>
            </a:r>
            <a:endParaRPr b="0" sz="1800"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rPr b="1" lang="it-IT" sz="1800" strike="noStrike">
                <a:solidFill>
                  <a:srgbClr val="000000"/>
                </a:solidFill>
                <a:latin typeface="Arial"/>
                <a:ea typeface="Arial"/>
                <a:cs typeface="Arial"/>
                <a:sym typeface="Arial"/>
              </a:rPr>
              <a:t>4.</a:t>
            </a:r>
            <a:r>
              <a:rPr b="0" lang="it-IT" sz="1800" strike="noStrike">
                <a:solidFill>
                  <a:srgbClr val="000000"/>
                </a:solidFill>
                <a:latin typeface="Arial"/>
                <a:ea typeface="Arial"/>
                <a:cs typeface="Arial"/>
                <a:sym typeface="Arial"/>
              </a:rPr>
              <a:t> All the nodes of the network are connected to a common transmission mediums with exactly two endpoints. The data transmitted is received simultaneously by all the nodes in the network.</a:t>
            </a:r>
            <a:r>
              <a:rPr b="1" lang="it-IT" sz="1800" strike="noStrike">
                <a:solidFill>
                  <a:srgbClr val="000000"/>
                </a:solidFill>
                <a:latin typeface="Arial"/>
                <a:ea typeface="Arial"/>
                <a:cs typeface="Arial"/>
                <a:sym typeface="Arial"/>
              </a:rPr>
              <a:t>Star</a:t>
            </a:r>
            <a:endParaRPr b="0" sz="1800"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rPr b="1" lang="it-IT" sz="1800" strike="noStrike">
                <a:solidFill>
                  <a:srgbClr val="000000"/>
                </a:solidFill>
                <a:latin typeface="Arial"/>
                <a:ea typeface="Arial"/>
                <a:cs typeface="Arial"/>
                <a:sym typeface="Arial"/>
              </a:rPr>
              <a:t>5.</a:t>
            </a:r>
            <a:r>
              <a:rPr b="0" lang="it-IT" sz="1800" strike="noStrike">
                <a:solidFill>
                  <a:srgbClr val="000000"/>
                </a:solidFill>
                <a:latin typeface="Arial"/>
                <a:ea typeface="Arial"/>
                <a:cs typeface="Arial"/>
                <a:sym typeface="Arial"/>
              </a:rPr>
              <a:t> There is a direct link between all pairs of nodes. There are multiple paths for data provided by a large number of redundant links between nodes. </a:t>
            </a:r>
            <a:r>
              <a:rPr b="1" lang="it-IT" sz="1800" strike="noStrike">
                <a:solidFill>
                  <a:srgbClr val="000000"/>
                </a:solidFill>
                <a:latin typeface="Arial"/>
                <a:ea typeface="Arial"/>
                <a:cs typeface="Arial"/>
                <a:sym typeface="Arial"/>
              </a:rPr>
              <a:t>Fully connected</a:t>
            </a:r>
            <a:endParaRPr b="0" sz="1800"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rPr b="1" lang="it-IT" sz="1800" strike="noStrike">
                <a:solidFill>
                  <a:srgbClr val="000000"/>
                </a:solidFill>
                <a:latin typeface="Arial"/>
                <a:ea typeface="Arial"/>
                <a:cs typeface="Arial"/>
                <a:sym typeface="Arial"/>
              </a:rPr>
              <a:t>6. </a:t>
            </a:r>
            <a:r>
              <a:rPr b="0" lang="it-IT" sz="1800" strike="noStrike">
                <a:solidFill>
                  <a:srgbClr val="000000"/>
                </a:solidFill>
                <a:latin typeface="Arial"/>
                <a:ea typeface="Arial"/>
                <a:cs typeface="Arial"/>
                <a:sym typeface="Arial"/>
              </a:rPr>
              <a:t>There are redundant interconnections between network nodes. Every node has a connection to any other node in the network. </a:t>
            </a:r>
            <a:r>
              <a:rPr b="1" lang="it-IT" sz="1800" strike="noStrike">
                <a:solidFill>
                  <a:srgbClr val="000000"/>
                </a:solidFill>
                <a:latin typeface="Arial"/>
                <a:ea typeface="Arial"/>
                <a:cs typeface="Arial"/>
                <a:sym typeface="Arial"/>
              </a:rPr>
              <a:t>Mesh</a:t>
            </a:r>
            <a:endParaRPr b="0" sz="1800"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rPr b="1" lang="it-IT" sz="1800" strike="noStrike">
                <a:solidFill>
                  <a:srgbClr val="000000"/>
                </a:solidFill>
                <a:latin typeface="Arial"/>
                <a:ea typeface="Arial"/>
                <a:cs typeface="Arial"/>
                <a:sym typeface="Arial"/>
              </a:rPr>
              <a:t>7.</a:t>
            </a:r>
            <a:r>
              <a:rPr b="0" lang="it-IT" sz="1800" strike="noStrike">
                <a:solidFill>
                  <a:srgbClr val="000000"/>
                </a:solidFill>
                <a:latin typeface="Arial"/>
                <a:ea typeface="Arial"/>
                <a:cs typeface="Arial"/>
                <a:sym typeface="Arial"/>
              </a:rPr>
              <a:t> A hybrid type in which groups of star networks are connected to a linear backbone, like in a afmily tree.</a:t>
            </a:r>
            <a:r>
              <a:rPr b="1" lang="it-IT" sz="1800" strike="noStrike">
                <a:solidFill>
                  <a:srgbClr val="000000"/>
                </a:solidFill>
                <a:latin typeface="Arial"/>
                <a:ea typeface="Arial"/>
                <a:cs typeface="Arial"/>
                <a:sym typeface="Arial"/>
              </a:rPr>
              <a:t> Tree</a:t>
            </a:r>
            <a:endParaRPr b="0" sz="1800"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9" name="Shape 139"/>
        <p:cNvGrpSpPr/>
        <p:nvPr/>
      </p:nvGrpSpPr>
      <p:grpSpPr>
        <a:xfrm>
          <a:off x="0" y="0"/>
          <a:ext cx="0" cy="0"/>
          <a:chOff x="0" y="0"/>
          <a:chExt cx="0" cy="0"/>
        </a:xfrm>
      </p:grpSpPr>
      <p:sp>
        <p:nvSpPr>
          <p:cNvPr id="140" name="Google Shape;140;p20"/>
          <p:cNvSpPr/>
          <p:nvPr/>
        </p:nvSpPr>
        <p:spPr>
          <a:xfrm>
            <a:off x="647640" y="285840"/>
            <a:ext cx="5956200" cy="3459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60825">
            <a:noAutofit/>
          </a:bodyPr>
          <a:lstStyle/>
          <a:p>
            <a:pPr indent="0" lvl="0" marL="0" marR="0" rtl="0" algn="l">
              <a:lnSpc>
                <a:spcPct val="93000"/>
              </a:lnSpc>
              <a:spcBef>
                <a:spcPts val="0"/>
              </a:spcBef>
              <a:spcAft>
                <a:spcPts val="0"/>
              </a:spcAft>
              <a:buNone/>
            </a:pPr>
            <a:r>
              <a:rPr b="1" lang="it-IT" sz="1800" strike="noStrike">
                <a:solidFill>
                  <a:srgbClr val="CE181E"/>
                </a:solidFill>
                <a:latin typeface="Arial"/>
                <a:ea typeface="Arial"/>
                <a:cs typeface="Arial"/>
                <a:sym typeface="Arial"/>
              </a:rPr>
              <a:t>Read the texts pp. 104-105 and fill in the table below. </a:t>
            </a:r>
            <a:endParaRPr b="0" sz="1800" strike="noStrike">
              <a:solidFill>
                <a:srgbClr val="000000"/>
              </a:solidFill>
              <a:latin typeface="Arial"/>
              <a:ea typeface="Arial"/>
              <a:cs typeface="Arial"/>
              <a:sym typeface="Arial"/>
            </a:endParaRPr>
          </a:p>
        </p:txBody>
      </p:sp>
      <p:grpSp>
        <p:nvGrpSpPr>
          <p:cNvPr id="141" name="Google Shape;141;p20"/>
          <p:cNvGrpSpPr/>
          <p:nvPr/>
        </p:nvGrpSpPr>
        <p:grpSpPr>
          <a:xfrm>
            <a:off x="392040" y="995400"/>
            <a:ext cx="9185400" cy="4674600"/>
            <a:chOff x="392040" y="995400"/>
            <a:chExt cx="9185400" cy="4674600"/>
          </a:xfrm>
        </p:grpSpPr>
        <p:sp>
          <p:nvSpPr>
            <p:cNvPr id="142" name="Google Shape;142;p20"/>
            <p:cNvSpPr/>
            <p:nvPr/>
          </p:nvSpPr>
          <p:spPr>
            <a:xfrm>
              <a:off x="392040" y="995400"/>
              <a:ext cx="3058560" cy="469440"/>
            </a:xfrm>
            <a:prstGeom prst="rect">
              <a:avLst/>
            </a:prstGeom>
            <a:solidFill>
              <a:srgbClr val="B3B3B3"/>
            </a:solidFill>
            <a:ln>
              <a:noFill/>
            </a:ln>
          </p:spPr>
          <p:txBody>
            <a:bodyPr anchorCtr="0" anchor="t" bIns="46800" lIns="90000" spcFirstLastPara="1" rIns="90000" wrap="square" tIns="59400">
              <a:noAutofit/>
            </a:bodyPr>
            <a:lstStyle/>
            <a:p>
              <a:pPr indent="0" lvl="0" marL="0" marR="0" rtl="0" algn="ctr">
                <a:lnSpc>
                  <a:spcPct val="93000"/>
                </a:lnSpc>
                <a:spcBef>
                  <a:spcPts val="0"/>
                </a:spcBef>
                <a:spcAft>
                  <a:spcPts val="0"/>
                </a:spcAft>
                <a:buNone/>
              </a:pPr>
              <a:r>
                <a:rPr b="1" lang="it-IT" sz="1400" strike="noStrike">
                  <a:solidFill>
                    <a:srgbClr val="000000"/>
                  </a:solidFill>
                  <a:latin typeface="Arial"/>
                  <a:ea typeface="Arial"/>
                  <a:cs typeface="Arial"/>
                  <a:sym typeface="Arial"/>
                </a:rPr>
                <a:t>TOPOLOGY</a:t>
              </a:r>
              <a:endParaRPr b="0" sz="1400" strike="noStrike">
                <a:solidFill>
                  <a:srgbClr val="000000"/>
                </a:solidFill>
                <a:latin typeface="Arial"/>
                <a:ea typeface="Arial"/>
                <a:cs typeface="Arial"/>
                <a:sym typeface="Arial"/>
              </a:endParaRPr>
            </a:p>
          </p:txBody>
        </p:sp>
        <p:sp>
          <p:nvSpPr>
            <p:cNvPr id="143" name="Google Shape;143;p20"/>
            <p:cNvSpPr/>
            <p:nvPr/>
          </p:nvSpPr>
          <p:spPr>
            <a:xfrm>
              <a:off x="3452040" y="995400"/>
              <a:ext cx="3058560" cy="469440"/>
            </a:xfrm>
            <a:prstGeom prst="rect">
              <a:avLst/>
            </a:prstGeom>
            <a:solidFill>
              <a:srgbClr val="B3B3B3"/>
            </a:solidFill>
            <a:ln>
              <a:noFill/>
            </a:ln>
          </p:spPr>
          <p:txBody>
            <a:bodyPr anchorCtr="0" anchor="t" bIns="46800" lIns="90000" spcFirstLastPara="1" rIns="90000" wrap="square" tIns="59400">
              <a:noAutofit/>
            </a:bodyPr>
            <a:lstStyle/>
            <a:p>
              <a:pPr indent="0" lvl="0" marL="0" marR="0" rtl="0" algn="ctr">
                <a:lnSpc>
                  <a:spcPct val="93000"/>
                </a:lnSpc>
                <a:spcBef>
                  <a:spcPts val="0"/>
                </a:spcBef>
                <a:spcAft>
                  <a:spcPts val="0"/>
                </a:spcAft>
                <a:buNone/>
              </a:pPr>
              <a:r>
                <a:rPr b="1" lang="it-IT" sz="1400" strike="noStrike">
                  <a:solidFill>
                    <a:srgbClr val="000000"/>
                  </a:solidFill>
                  <a:latin typeface="Arial"/>
                  <a:ea typeface="Arial"/>
                  <a:cs typeface="Arial"/>
                  <a:sym typeface="Arial"/>
                </a:rPr>
                <a:t>ADVANTEGES</a:t>
              </a:r>
              <a:r>
                <a:rPr b="0" lang="it-IT" sz="1400" strike="noStrike">
                  <a:solidFill>
                    <a:srgbClr val="000000"/>
                  </a:solidFill>
                  <a:latin typeface="Arial"/>
                  <a:ea typeface="Arial"/>
                  <a:cs typeface="Arial"/>
                  <a:sym typeface="Arial"/>
                </a:rPr>
                <a:t> </a:t>
              </a:r>
              <a:endParaRPr b="0" sz="1400" strike="noStrike">
                <a:solidFill>
                  <a:srgbClr val="000000"/>
                </a:solidFill>
                <a:latin typeface="Arial"/>
                <a:ea typeface="Arial"/>
                <a:cs typeface="Arial"/>
                <a:sym typeface="Arial"/>
              </a:endParaRPr>
            </a:p>
          </p:txBody>
        </p:sp>
        <p:sp>
          <p:nvSpPr>
            <p:cNvPr id="144" name="Google Shape;144;p20"/>
            <p:cNvSpPr/>
            <p:nvPr/>
          </p:nvSpPr>
          <p:spPr>
            <a:xfrm>
              <a:off x="6512400" y="995400"/>
              <a:ext cx="3061440" cy="469440"/>
            </a:xfrm>
            <a:prstGeom prst="rect">
              <a:avLst/>
            </a:prstGeom>
            <a:solidFill>
              <a:srgbClr val="B3B3B3"/>
            </a:solidFill>
            <a:ln>
              <a:noFill/>
            </a:ln>
          </p:spPr>
          <p:txBody>
            <a:bodyPr anchorCtr="0" anchor="t" bIns="46800" lIns="90000" spcFirstLastPara="1" rIns="90000" wrap="square" tIns="59400">
              <a:noAutofit/>
            </a:bodyPr>
            <a:lstStyle/>
            <a:p>
              <a:pPr indent="0" lvl="0" marL="0" marR="0" rtl="0" algn="ctr">
                <a:lnSpc>
                  <a:spcPct val="93000"/>
                </a:lnSpc>
                <a:spcBef>
                  <a:spcPts val="0"/>
                </a:spcBef>
                <a:spcAft>
                  <a:spcPts val="0"/>
                </a:spcAft>
                <a:buNone/>
              </a:pPr>
              <a:r>
                <a:rPr b="1" lang="it-IT" sz="1400" strike="noStrike">
                  <a:solidFill>
                    <a:srgbClr val="000000"/>
                  </a:solidFill>
                  <a:latin typeface="Arial"/>
                  <a:ea typeface="Arial"/>
                  <a:cs typeface="Arial"/>
                  <a:sym typeface="Arial"/>
                </a:rPr>
                <a:t>DISADVANTAGES</a:t>
              </a:r>
              <a:endParaRPr b="0" sz="1400" strike="noStrike">
                <a:solidFill>
                  <a:srgbClr val="000000"/>
                </a:solidFill>
                <a:latin typeface="Arial"/>
                <a:ea typeface="Arial"/>
                <a:cs typeface="Arial"/>
                <a:sym typeface="Arial"/>
              </a:endParaRPr>
            </a:p>
          </p:txBody>
        </p:sp>
        <p:sp>
          <p:nvSpPr>
            <p:cNvPr id="145" name="Google Shape;145;p20"/>
            <p:cNvSpPr/>
            <p:nvPr/>
          </p:nvSpPr>
          <p:spPr>
            <a:xfrm>
              <a:off x="392040" y="1466640"/>
              <a:ext cx="3058560" cy="1105920"/>
            </a:xfrm>
            <a:prstGeom prst="rect">
              <a:avLst/>
            </a:prstGeom>
            <a:solidFill>
              <a:srgbClr val="CCCCCC"/>
            </a:solidFill>
            <a:ln>
              <a:noFill/>
            </a:ln>
          </p:spPr>
          <p:txBody>
            <a:bodyPr anchorCtr="0" anchor="ctr" bIns="46800" lIns="90000" spcFirstLastPara="1" rIns="90000" wrap="square" tIns="46800">
              <a:noAutofit/>
            </a:bodyPr>
            <a:lstStyle/>
            <a:p>
              <a:pPr indent="0" lvl="0" marL="0" marR="0" rtl="0" algn="l">
                <a:spcBef>
                  <a:spcPts val="0"/>
                </a:spcBef>
                <a:spcAft>
                  <a:spcPts val="0"/>
                </a:spcAft>
                <a:buNone/>
              </a:pPr>
              <a:r>
                <a:rPr b="0" lang="it-IT" sz="1800" strike="noStrike">
                  <a:solidFill>
                    <a:srgbClr val="000000"/>
                  </a:solidFill>
                  <a:latin typeface="Arial"/>
                  <a:ea typeface="Arial"/>
                  <a:cs typeface="Arial"/>
                  <a:sym typeface="Arial"/>
                </a:rPr>
                <a:t>Bus</a:t>
              </a:r>
              <a:endParaRPr b="0" sz="1800" strike="noStrike">
                <a:solidFill>
                  <a:srgbClr val="000000"/>
                </a:solidFill>
                <a:latin typeface="Arial"/>
                <a:ea typeface="Arial"/>
                <a:cs typeface="Arial"/>
                <a:sym typeface="Arial"/>
              </a:endParaRPr>
            </a:p>
          </p:txBody>
        </p:sp>
        <p:sp>
          <p:nvSpPr>
            <p:cNvPr id="146" name="Google Shape;146;p20"/>
            <p:cNvSpPr/>
            <p:nvPr/>
          </p:nvSpPr>
          <p:spPr>
            <a:xfrm>
              <a:off x="3452040" y="1466640"/>
              <a:ext cx="3058560" cy="1105920"/>
            </a:xfrm>
            <a:prstGeom prst="rect">
              <a:avLst/>
            </a:prstGeom>
            <a:solidFill>
              <a:srgbClr val="CCCCCC"/>
            </a:solidFill>
            <a:ln>
              <a:noFill/>
            </a:ln>
          </p:spPr>
          <p:txBody>
            <a:bodyPr anchorCtr="0" anchor="ctr" bIns="46800" lIns="90000" spcFirstLastPara="1" rIns="90000" wrap="square" tIns="46800">
              <a:noAutofit/>
            </a:bodyPr>
            <a:lstStyle/>
            <a:p>
              <a:pPr indent="0" lvl="0" marL="0" marR="0" rtl="0" algn="l">
                <a:spcBef>
                  <a:spcPts val="0"/>
                </a:spcBef>
                <a:spcAft>
                  <a:spcPts val="0"/>
                </a:spcAft>
                <a:buNone/>
              </a:pPr>
              <a:r>
                <a:rPr b="0" lang="it-IT" sz="1800" strike="noStrike">
                  <a:solidFill>
                    <a:srgbClr val="000000"/>
                  </a:solidFill>
                  <a:latin typeface="Arial"/>
                  <a:ea typeface="Arial"/>
                  <a:cs typeface="Arial"/>
                  <a:sym typeface="Arial"/>
                </a:rPr>
                <a:t>Actually cheap</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it-IT" sz="1800" strike="noStrike">
                  <a:solidFill>
                    <a:srgbClr val="000000"/>
                  </a:solidFill>
                  <a:latin typeface="Arial"/>
                  <a:ea typeface="Arial"/>
                  <a:cs typeface="Arial"/>
                  <a:sym typeface="Arial"/>
                </a:rPr>
                <a:t>It doesn’t require much cable</a:t>
              </a:r>
              <a:endParaRPr b="0" sz="1800" strike="noStrike">
                <a:solidFill>
                  <a:srgbClr val="000000"/>
                </a:solidFill>
                <a:latin typeface="Arial"/>
                <a:ea typeface="Arial"/>
                <a:cs typeface="Arial"/>
                <a:sym typeface="Arial"/>
              </a:endParaRPr>
            </a:p>
          </p:txBody>
        </p:sp>
        <p:sp>
          <p:nvSpPr>
            <p:cNvPr id="147" name="Google Shape;147;p20"/>
            <p:cNvSpPr/>
            <p:nvPr/>
          </p:nvSpPr>
          <p:spPr>
            <a:xfrm>
              <a:off x="6512400" y="1466640"/>
              <a:ext cx="3061440" cy="1117800"/>
            </a:xfrm>
            <a:prstGeom prst="rect">
              <a:avLst/>
            </a:prstGeom>
            <a:solidFill>
              <a:srgbClr val="CCCCCC"/>
            </a:solidFill>
            <a:ln>
              <a:noFill/>
            </a:ln>
          </p:spPr>
          <p:txBody>
            <a:bodyPr anchorCtr="0" anchor="ctr" bIns="46800" lIns="90000" spcFirstLastPara="1" rIns="90000" wrap="square" tIns="46800">
              <a:noAutofit/>
            </a:bodyPr>
            <a:lstStyle/>
            <a:p>
              <a:pPr indent="0" lvl="0" marL="0" marR="0" rtl="0" algn="l">
                <a:spcBef>
                  <a:spcPts val="0"/>
                </a:spcBef>
                <a:spcAft>
                  <a:spcPts val="0"/>
                </a:spcAft>
                <a:buNone/>
              </a:pPr>
              <a:r>
                <a:rPr b="0" lang="it-IT" sz="1800" strike="noStrike">
                  <a:solidFill>
                    <a:srgbClr val="000000"/>
                  </a:solidFill>
                  <a:latin typeface="Arial"/>
                  <a:ea typeface="Arial"/>
                  <a:cs typeface="Arial"/>
                  <a:sym typeface="Arial"/>
                </a:rPr>
                <a:t>The possible collision in the </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it-IT" sz="1800" strike="noStrike">
                  <a:solidFill>
                    <a:srgbClr val="000000"/>
                  </a:solidFill>
                  <a:latin typeface="Arial"/>
                  <a:ea typeface="Arial"/>
                  <a:cs typeface="Arial"/>
                  <a:sym typeface="Arial"/>
                </a:rPr>
                <a:t>network can slow it down</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it-IT" sz="1800" strike="noStrike">
                  <a:solidFill>
                    <a:srgbClr val="000000"/>
                  </a:solidFill>
                  <a:latin typeface="Arial"/>
                  <a:ea typeface="Arial"/>
                  <a:cs typeface="Arial"/>
                  <a:sym typeface="Arial"/>
                </a:rPr>
                <a:t>Every workstation sees all </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it-IT" sz="1800" strike="noStrike">
                  <a:solidFill>
                    <a:srgbClr val="000000"/>
                  </a:solidFill>
                  <a:latin typeface="Arial"/>
                  <a:ea typeface="Arial"/>
                  <a:cs typeface="Arial"/>
                  <a:sym typeface="Arial"/>
                </a:rPr>
                <a:t>of the data on the network</a:t>
              </a:r>
              <a:endParaRPr b="0" sz="1800" strike="noStrike">
                <a:solidFill>
                  <a:srgbClr val="000000"/>
                </a:solidFill>
                <a:latin typeface="Arial"/>
                <a:ea typeface="Arial"/>
                <a:cs typeface="Arial"/>
                <a:sym typeface="Arial"/>
              </a:endParaRPr>
            </a:p>
          </p:txBody>
        </p:sp>
        <p:sp>
          <p:nvSpPr>
            <p:cNvPr id="148" name="Google Shape;148;p20"/>
            <p:cNvSpPr/>
            <p:nvPr/>
          </p:nvSpPr>
          <p:spPr>
            <a:xfrm>
              <a:off x="392040" y="2584440"/>
              <a:ext cx="3058560" cy="772920"/>
            </a:xfrm>
            <a:prstGeom prst="rect">
              <a:avLst/>
            </a:prstGeom>
            <a:solidFill>
              <a:srgbClr val="E6E6E6"/>
            </a:solidFill>
            <a:ln>
              <a:noFill/>
            </a:ln>
          </p:spPr>
          <p:txBody>
            <a:bodyPr anchorCtr="0" anchor="ctr" bIns="46800" lIns="90000" spcFirstLastPara="1" rIns="90000" wrap="square" tIns="46800">
              <a:noAutofit/>
            </a:bodyPr>
            <a:lstStyle/>
            <a:p>
              <a:pPr indent="0" lvl="0" marL="0" marR="0" rtl="0" algn="l">
                <a:spcBef>
                  <a:spcPts val="0"/>
                </a:spcBef>
                <a:spcAft>
                  <a:spcPts val="0"/>
                </a:spcAft>
                <a:buNone/>
              </a:pPr>
              <a:r>
                <a:rPr b="0" lang="it-IT" sz="1800" strike="noStrike">
                  <a:solidFill>
                    <a:srgbClr val="000000"/>
                  </a:solidFill>
                  <a:latin typeface="Arial"/>
                  <a:ea typeface="Arial"/>
                  <a:cs typeface="Arial"/>
                  <a:sym typeface="Arial"/>
                </a:rPr>
                <a:t>Ring</a:t>
              </a:r>
              <a:endParaRPr b="0" sz="1800" strike="noStrike">
                <a:solidFill>
                  <a:srgbClr val="000000"/>
                </a:solidFill>
                <a:latin typeface="Arial"/>
                <a:ea typeface="Arial"/>
                <a:cs typeface="Arial"/>
                <a:sym typeface="Arial"/>
              </a:endParaRPr>
            </a:p>
          </p:txBody>
        </p:sp>
        <p:sp>
          <p:nvSpPr>
            <p:cNvPr id="149" name="Google Shape;149;p20"/>
            <p:cNvSpPr/>
            <p:nvPr/>
          </p:nvSpPr>
          <p:spPr>
            <a:xfrm>
              <a:off x="3453840" y="2587680"/>
              <a:ext cx="3058560" cy="772920"/>
            </a:xfrm>
            <a:prstGeom prst="rect">
              <a:avLst/>
            </a:prstGeom>
            <a:solidFill>
              <a:srgbClr val="E6E6E6"/>
            </a:solidFill>
            <a:ln>
              <a:noFill/>
            </a:ln>
          </p:spPr>
          <p:txBody>
            <a:bodyPr anchorCtr="0" anchor="ctr" bIns="46800" lIns="90000" spcFirstLastPara="1" rIns="90000" wrap="square" tIns="46800">
              <a:noAutofit/>
            </a:bodyPr>
            <a:lstStyle/>
            <a:p>
              <a:pPr indent="0" lvl="0" marL="0" marR="0" rtl="0" algn="l">
                <a:spcBef>
                  <a:spcPts val="0"/>
                </a:spcBef>
                <a:spcAft>
                  <a:spcPts val="0"/>
                </a:spcAft>
                <a:buNone/>
              </a:pPr>
              <a:r>
                <a:rPr b="0" lang="it-IT" sz="1800" strike="noStrike">
                  <a:solidFill>
                    <a:srgbClr val="000000"/>
                  </a:solidFill>
                  <a:latin typeface="Arial"/>
                  <a:ea typeface="Arial"/>
                  <a:cs typeface="Arial"/>
                  <a:sym typeface="Arial"/>
                </a:rPr>
                <a:t>Quite fast </a:t>
              </a:r>
              <a:endParaRPr b="0" sz="1800" strike="noStrike">
                <a:solidFill>
                  <a:srgbClr val="000000"/>
                </a:solidFill>
                <a:latin typeface="Arial"/>
                <a:ea typeface="Arial"/>
                <a:cs typeface="Arial"/>
                <a:sym typeface="Arial"/>
              </a:endParaRPr>
            </a:p>
          </p:txBody>
        </p:sp>
        <p:sp>
          <p:nvSpPr>
            <p:cNvPr id="150" name="Google Shape;150;p20"/>
            <p:cNvSpPr/>
            <p:nvPr/>
          </p:nvSpPr>
          <p:spPr>
            <a:xfrm>
              <a:off x="6510600" y="2584440"/>
              <a:ext cx="3061440" cy="743040"/>
            </a:xfrm>
            <a:prstGeom prst="rect">
              <a:avLst/>
            </a:prstGeom>
            <a:solidFill>
              <a:srgbClr val="E6E6E6"/>
            </a:solidFill>
            <a:ln>
              <a:noFill/>
            </a:ln>
          </p:spPr>
          <p:txBody>
            <a:bodyPr anchorCtr="0" anchor="ctr" bIns="46800" lIns="90000" spcFirstLastPara="1" rIns="90000" wrap="square" tIns="46800">
              <a:noAutofit/>
            </a:bodyPr>
            <a:lstStyle/>
            <a:p>
              <a:pPr indent="0" lvl="0" marL="0" marR="0" rtl="0" algn="l">
                <a:spcBef>
                  <a:spcPts val="0"/>
                </a:spcBef>
                <a:spcAft>
                  <a:spcPts val="0"/>
                </a:spcAft>
                <a:buNone/>
              </a:pPr>
              <a:r>
                <a:rPr b="0" lang="it-IT" sz="1800" strike="noStrike">
                  <a:solidFill>
                    <a:srgbClr val="000000"/>
                  </a:solidFill>
                  <a:latin typeface="Arial"/>
                  <a:ea typeface="Arial"/>
                  <a:cs typeface="Arial"/>
                  <a:sym typeface="Arial"/>
                </a:rPr>
                <a:t>If a device fails the entire</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it-IT" sz="1800" strike="noStrike">
                  <a:solidFill>
                    <a:srgbClr val="000000"/>
                  </a:solidFill>
                  <a:latin typeface="Arial"/>
                  <a:ea typeface="Arial"/>
                  <a:cs typeface="Arial"/>
                  <a:sym typeface="Arial"/>
                </a:rPr>
                <a:t>network fails</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it-IT" sz="1800" strike="noStrike">
                  <a:solidFill>
                    <a:srgbClr val="000000"/>
                  </a:solidFill>
                  <a:latin typeface="Arial"/>
                  <a:ea typeface="Arial"/>
                  <a:cs typeface="Arial"/>
                  <a:sym typeface="Arial"/>
                </a:rPr>
                <a:t>Large use of the cable</a:t>
              </a:r>
              <a:endParaRPr b="0" sz="1800" strike="noStrike">
                <a:solidFill>
                  <a:srgbClr val="000000"/>
                </a:solidFill>
                <a:latin typeface="Arial"/>
                <a:ea typeface="Arial"/>
                <a:cs typeface="Arial"/>
                <a:sym typeface="Arial"/>
              </a:endParaRPr>
            </a:p>
          </p:txBody>
        </p:sp>
        <p:sp>
          <p:nvSpPr>
            <p:cNvPr id="151" name="Google Shape;151;p20"/>
            <p:cNvSpPr/>
            <p:nvPr/>
          </p:nvSpPr>
          <p:spPr>
            <a:xfrm>
              <a:off x="392040" y="3360600"/>
              <a:ext cx="3058560" cy="1056240"/>
            </a:xfrm>
            <a:prstGeom prst="rect">
              <a:avLst/>
            </a:prstGeom>
            <a:solidFill>
              <a:srgbClr val="CCCCCC"/>
            </a:solidFill>
            <a:ln>
              <a:noFill/>
            </a:ln>
          </p:spPr>
          <p:txBody>
            <a:bodyPr anchorCtr="0" anchor="ctr" bIns="46800" lIns="90000" spcFirstLastPara="1" rIns="90000" wrap="square" tIns="46800">
              <a:noAutofit/>
            </a:bodyPr>
            <a:lstStyle/>
            <a:p>
              <a:pPr indent="0" lvl="0" marL="0" marR="0" rtl="0" algn="l">
                <a:spcBef>
                  <a:spcPts val="0"/>
                </a:spcBef>
                <a:spcAft>
                  <a:spcPts val="0"/>
                </a:spcAft>
                <a:buNone/>
              </a:pPr>
              <a:r>
                <a:rPr b="0" lang="it-IT" sz="1800" strike="noStrike">
                  <a:solidFill>
                    <a:srgbClr val="000000"/>
                  </a:solidFill>
                  <a:latin typeface="Arial"/>
                  <a:ea typeface="Arial"/>
                  <a:cs typeface="Arial"/>
                  <a:sym typeface="Arial"/>
                </a:rPr>
                <a:t>Star</a:t>
              </a:r>
              <a:endParaRPr b="0" sz="1800" strike="noStrike">
                <a:solidFill>
                  <a:srgbClr val="000000"/>
                </a:solidFill>
                <a:latin typeface="Arial"/>
                <a:ea typeface="Arial"/>
                <a:cs typeface="Arial"/>
                <a:sym typeface="Arial"/>
              </a:endParaRPr>
            </a:p>
          </p:txBody>
        </p:sp>
        <p:sp>
          <p:nvSpPr>
            <p:cNvPr id="152" name="Google Shape;152;p20"/>
            <p:cNvSpPr/>
            <p:nvPr/>
          </p:nvSpPr>
          <p:spPr>
            <a:xfrm>
              <a:off x="3452040" y="3360600"/>
              <a:ext cx="3058560" cy="1056240"/>
            </a:xfrm>
            <a:prstGeom prst="rect">
              <a:avLst/>
            </a:prstGeom>
            <a:solidFill>
              <a:srgbClr val="CCCCCC"/>
            </a:solidFill>
            <a:ln>
              <a:noFill/>
            </a:ln>
          </p:spPr>
          <p:txBody>
            <a:bodyPr anchorCtr="0" anchor="ctr" bIns="46800" lIns="90000" spcFirstLastPara="1" rIns="90000" wrap="square" tIns="46800">
              <a:noAutofit/>
            </a:bodyPr>
            <a:lstStyle/>
            <a:p>
              <a:pPr indent="0" lvl="0" marL="0" marR="0" rtl="0" algn="l">
                <a:spcBef>
                  <a:spcPts val="0"/>
                </a:spcBef>
                <a:spcAft>
                  <a:spcPts val="0"/>
                </a:spcAft>
                <a:buNone/>
              </a:pPr>
              <a:r>
                <a:rPr b="0" lang="it-IT" sz="1800" strike="noStrike">
                  <a:solidFill>
                    <a:srgbClr val="000000"/>
                  </a:solidFill>
                  <a:latin typeface="Arial"/>
                  <a:ea typeface="Arial"/>
                  <a:cs typeface="Arial"/>
                  <a:sym typeface="Arial"/>
                </a:rPr>
                <a:t>No redundant cable</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it-IT" sz="1800" strike="noStrike">
                  <a:solidFill>
                    <a:srgbClr val="000000"/>
                  </a:solidFill>
                  <a:latin typeface="Arial"/>
                  <a:ea typeface="Arial"/>
                  <a:cs typeface="Arial"/>
                  <a:sym typeface="Arial"/>
                </a:rPr>
                <a:t>Very efficent in the </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it-IT" sz="1800" strike="noStrike">
                  <a:solidFill>
                    <a:srgbClr val="000000"/>
                  </a:solidFill>
                  <a:latin typeface="Arial"/>
                  <a:ea typeface="Arial"/>
                  <a:cs typeface="Arial"/>
                  <a:sym typeface="Arial"/>
                </a:rPr>
                <a:t>trasmisssion of data</a:t>
              </a:r>
              <a:endParaRPr b="0" sz="1800" strike="noStrike">
                <a:solidFill>
                  <a:srgbClr val="000000"/>
                </a:solidFill>
                <a:latin typeface="Arial"/>
                <a:ea typeface="Arial"/>
                <a:cs typeface="Arial"/>
                <a:sym typeface="Arial"/>
              </a:endParaRPr>
            </a:p>
          </p:txBody>
        </p:sp>
        <p:sp>
          <p:nvSpPr>
            <p:cNvPr id="153" name="Google Shape;153;p20"/>
            <p:cNvSpPr/>
            <p:nvPr/>
          </p:nvSpPr>
          <p:spPr>
            <a:xfrm>
              <a:off x="6512400" y="3360600"/>
              <a:ext cx="3061440" cy="1056240"/>
            </a:xfrm>
            <a:prstGeom prst="rect">
              <a:avLst/>
            </a:prstGeom>
            <a:solidFill>
              <a:srgbClr val="CCCCCC"/>
            </a:solidFill>
            <a:ln>
              <a:noFill/>
            </a:ln>
          </p:spPr>
          <p:txBody>
            <a:bodyPr anchorCtr="0" anchor="ctr" bIns="46800" lIns="90000" spcFirstLastPara="1" rIns="90000" wrap="square" tIns="46800">
              <a:noAutofit/>
            </a:bodyPr>
            <a:lstStyle/>
            <a:p>
              <a:pPr indent="0" lvl="0" marL="0" marR="0" rtl="0" algn="l">
                <a:spcBef>
                  <a:spcPts val="0"/>
                </a:spcBef>
                <a:spcAft>
                  <a:spcPts val="0"/>
                </a:spcAft>
                <a:buNone/>
              </a:pPr>
              <a:r>
                <a:rPr b="0" lang="it-IT" sz="1800" strike="noStrike">
                  <a:solidFill>
                    <a:srgbClr val="000000"/>
                  </a:solidFill>
                  <a:latin typeface="Arial"/>
                  <a:ea typeface="Arial"/>
                  <a:cs typeface="Arial"/>
                  <a:sym typeface="Arial"/>
                </a:rPr>
                <a:t>Very expensive to expand</a:t>
              </a:r>
              <a:endParaRPr b="0" sz="1800" strike="noStrike">
                <a:solidFill>
                  <a:srgbClr val="000000"/>
                </a:solidFill>
                <a:latin typeface="Arial"/>
                <a:ea typeface="Arial"/>
                <a:cs typeface="Arial"/>
                <a:sym typeface="Arial"/>
              </a:endParaRPr>
            </a:p>
          </p:txBody>
        </p:sp>
        <p:sp>
          <p:nvSpPr>
            <p:cNvPr id="154" name="Google Shape;154;p20"/>
            <p:cNvSpPr/>
            <p:nvPr/>
          </p:nvSpPr>
          <p:spPr>
            <a:xfrm>
              <a:off x="392040" y="4446000"/>
              <a:ext cx="3058560" cy="696240"/>
            </a:xfrm>
            <a:prstGeom prst="rect">
              <a:avLst/>
            </a:prstGeom>
            <a:solidFill>
              <a:srgbClr val="E6E6E6"/>
            </a:solidFill>
            <a:ln>
              <a:noFill/>
            </a:ln>
          </p:spPr>
          <p:txBody>
            <a:bodyPr anchorCtr="0" anchor="ctr" bIns="46800" lIns="90000" spcFirstLastPara="1" rIns="90000" wrap="square" tIns="46800">
              <a:noAutofit/>
            </a:bodyPr>
            <a:lstStyle/>
            <a:p>
              <a:pPr indent="0" lvl="0" marL="0" marR="0" rtl="0" algn="l">
                <a:spcBef>
                  <a:spcPts val="0"/>
                </a:spcBef>
                <a:spcAft>
                  <a:spcPts val="0"/>
                </a:spcAft>
                <a:buNone/>
              </a:pPr>
              <a:r>
                <a:rPr b="0" lang="it-IT" sz="1800" strike="noStrike">
                  <a:solidFill>
                    <a:srgbClr val="000000"/>
                  </a:solidFill>
                  <a:latin typeface="Arial"/>
                  <a:ea typeface="Arial"/>
                  <a:cs typeface="Arial"/>
                  <a:sym typeface="Arial"/>
                </a:rPr>
                <a:t>Tree</a:t>
              </a:r>
              <a:endParaRPr b="0" sz="1800" strike="noStrike">
                <a:solidFill>
                  <a:srgbClr val="000000"/>
                </a:solidFill>
                <a:latin typeface="Arial"/>
                <a:ea typeface="Arial"/>
                <a:cs typeface="Arial"/>
                <a:sym typeface="Arial"/>
              </a:endParaRPr>
            </a:p>
          </p:txBody>
        </p:sp>
        <p:sp>
          <p:nvSpPr>
            <p:cNvPr id="155" name="Google Shape;155;p20"/>
            <p:cNvSpPr/>
            <p:nvPr/>
          </p:nvSpPr>
          <p:spPr>
            <a:xfrm>
              <a:off x="3452040" y="4446000"/>
              <a:ext cx="3058560" cy="696240"/>
            </a:xfrm>
            <a:prstGeom prst="rect">
              <a:avLst/>
            </a:prstGeom>
            <a:solidFill>
              <a:srgbClr val="E6E6E6"/>
            </a:solidFill>
            <a:ln>
              <a:noFill/>
            </a:ln>
          </p:spPr>
          <p:txBody>
            <a:bodyPr anchorCtr="0" anchor="ctr" bIns="46800" lIns="90000" spcFirstLastPara="1" rIns="90000" wrap="square" tIns="46800">
              <a:noAutofit/>
            </a:bodyPr>
            <a:lstStyle/>
            <a:p>
              <a:pPr indent="0" lvl="0" marL="0" marR="0" rtl="0" algn="l">
                <a:spcBef>
                  <a:spcPts val="0"/>
                </a:spcBef>
                <a:spcAft>
                  <a:spcPts val="0"/>
                </a:spcAft>
                <a:buNone/>
              </a:pPr>
              <a:r>
                <a:rPr b="0" lang="it-IT" sz="1800" strike="noStrike">
                  <a:solidFill>
                    <a:srgbClr val="000000"/>
                  </a:solidFill>
                  <a:latin typeface="Arial"/>
                  <a:ea typeface="Arial"/>
                  <a:cs typeface="Arial"/>
                  <a:sym typeface="Arial"/>
                </a:rPr>
                <a:t>Very expandible</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it-IT" sz="1800" strike="noStrike">
                  <a:solidFill>
                    <a:srgbClr val="000000"/>
                  </a:solidFill>
                  <a:latin typeface="Arial"/>
                  <a:ea typeface="Arial"/>
                  <a:cs typeface="Arial"/>
                  <a:sym typeface="Arial"/>
                </a:rPr>
                <a:t>Fault tolerant</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it-IT" sz="1800" strike="noStrike">
                  <a:solidFill>
                    <a:srgbClr val="000000"/>
                  </a:solidFill>
                  <a:latin typeface="Arial"/>
                  <a:ea typeface="Arial"/>
                  <a:cs typeface="Arial"/>
                  <a:sym typeface="Arial"/>
                </a:rPr>
                <a:t>Easy to troubleshoot</a:t>
              </a:r>
              <a:endParaRPr b="0" sz="1800" strike="noStrike">
                <a:solidFill>
                  <a:srgbClr val="000000"/>
                </a:solidFill>
                <a:latin typeface="Arial"/>
                <a:ea typeface="Arial"/>
                <a:cs typeface="Arial"/>
                <a:sym typeface="Arial"/>
              </a:endParaRPr>
            </a:p>
          </p:txBody>
        </p:sp>
        <p:sp>
          <p:nvSpPr>
            <p:cNvPr id="156" name="Google Shape;156;p20"/>
            <p:cNvSpPr/>
            <p:nvPr/>
          </p:nvSpPr>
          <p:spPr>
            <a:xfrm>
              <a:off x="6512400" y="4480200"/>
              <a:ext cx="3061440" cy="635400"/>
            </a:xfrm>
            <a:prstGeom prst="rect">
              <a:avLst/>
            </a:prstGeom>
            <a:solidFill>
              <a:srgbClr val="E6E6E6"/>
            </a:solidFill>
            <a:ln>
              <a:noFill/>
            </a:ln>
          </p:spPr>
          <p:txBody>
            <a:bodyPr anchorCtr="0" anchor="ctr" bIns="46800" lIns="90000" spcFirstLastPara="1" rIns="90000" wrap="square" tIns="46800">
              <a:noAutofit/>
            </a:bodyPr>
            <a:lstStyle/>
            <a:p>
              <a:pPr indent="0" lvl="0" marL="0" marR="0" rtl="0" algn="l">
                <a:spcBef>
                  <a:spcPts val="0"/>
                </a:spcBef>
                <a:spcAft>
                  <a:spcPts val="0"/>
                </a:spcAft>
                <a:buNone/>
              </a:pPr>
              <a:r>
                <a:rPr b="0" lang="it-IT" sz="1800" strike="noStrike">
                  <a:solidFill>
                    <a:srgbClr val="000000"/>
                  </a:solidFill>
                  <a:latin typeface="Arial"/>
                  <a:ea typeface="Arial"/>
                  <a:cs typeface="Arial"/>
                  <a:sym typeface="Arial"/>
                </a:rPr>
                <a:t>Very expensive</a:t>
              </a:r>
              <a:endParaRPr b="0" sz="1800" strike="noStrike">
                <a:solidFill>
                  <a:srgbClr val="000000"/>
                </a:solidFill>
                <a:latin typeface="Arial"/>
                <a:ea typeface="Arial"/>
                <a:cs typeface="Arial"/>
                <a:sym typeface="Arial"/>
              </a:endParaRPr>
            </a:p>
          </p:txBody>
        </p:sp>
        <p:cxnSp>
          <p:nvCxnSpPr>
            <p:cNvPr id="157" name="Google Shape;157;p20"/>
            <p:cNvCxnSpPr/>
            <p:nvPr/>
          </p:nvCxnSpPr>
          <p:spPr>
            <a:xfrm>
              <a:off x="392040" y="995400"/>
              <a:ext cx="3058560" cy="0"/>
            </a:xfrm>
            <a:prstGeom prst="straightConnector1">
              <a:avLst/>
            </a:prstGeom>
            <a:noFill/>
            <a:ln cap="flat" cmpd="sng" w="9525">
              <a:solidFill>
                <a:srgbClr val="FFFFFF"/>
              </a:solidFill>
              <a:prstDash val="solid"/>
              <a:miter lim="8000"/>
              <a:headEnd len="sm" w="sm" type="none"/>
              <a:tailEnd len="sm" w="sm" type="none"/>
            </a:ln>
          </p:spPr>
        </p:cxnSp>
        <p:cxnSp>
          <p:nvCxnSpPr>
            <p:cNvPr id="158" name="Google Shape;158;p20"/>
            <p:cNvCxnSpPr/>
            <p:nvPr/>
          </p:nvCxnSpPr>
          <p:spPr>
            <a:xfrm>
              <a:off x="3452040" y="995400"/>
              <a:ext cx="3058560" cy="0"/>
            </a:xfrm>
            <a:prstGeom prst="straightConnector1">
              <a:avLst/>
            </a:prstGeom>
            <a:noFill/>
            <a:ln cap="flat" cmpd="sng" w="9525">
              <a:solidFill>
                <a:srgbClr val="FFFFFF"/>
              </a:solidFill>
              <a:prstDash val="solid"/>
              <a:miter lim="8000"/>
              <a:headEnd len="sm" w="sm" type="none"/>
              <a:tailEnd len="sm" w="sm" type="none"/>
            </a:ln>
          </p:spPr>
        </p:cxnSp>
        <p:cxnSp>
          <p:nvCxnSpPr>
            <p:cNvPr id="159" name="Google Shape;159;p20"/>
            <p:cNvCxnSpPr/>
            <p:nvPr/>
          </p:nvCxnSpPr>
          <p:spPr>
            <a:xfrm>
              <a:off x="6512400" y="995400"/>
              <a:ext cx="3061440" cy="0"/>
            </a:xfrm>
            <a:prstGeom prst="straightConnector1">
              <a:avLst/>
            </a:prstGeom>
            <a:noFill/>
            <a:ln cap="flat" cmpd="sng" w="9525">
              <a:solidFill>
                <a:srgbClr val="FFFFFF"/>
              </a:solidFill>
              <a:prstDash val="solid"/>
              <a:miter lim="8000"/>
              <a:headEnd len="sm" w="sm" type="none"/>
              <a:tailEnd len="sm" w="sm" type="none"/>
            </a:ln>
          </p:spPr>
        </p:cxnSp>
        <p:cxnSp>
          <p:nvCxnSpPr>
            <p:cNvPr id="160" name="Google Shape;160;p20"/>
            <p:cNvCxnSpPr/>
            <p:nvPr/>
          </p:nvCxnSpPr>
          <p:spPr>
            <a:xfrm>
              <a:off x="392040" y="1466640"/>
              <a:ext cx="3058560" cy="0"/>
            </a:xfrm>
            <a:prstGeom prst="straightConnector1">
              <a:avLst/>
            </a:prstGeom>
            <a:noFill/>
            <a:ln cap="flat" cmpd="sng" w="9525">
              <a:solidFill>
                <a:srgbClr val="FFFFFF"/>
              </a:solidFill>
              <a:prstDash val="solid"/>
              <a:miter lim="8000"/>
              <a:headEnd len="sm" w="sm" type="none"/>
              <a:tailEnd len="sm" w="sm" type="none"/>
            </a:ln>
          </p:spPr>
        </p:cxnSp>
        <p:cxnSp>
          <p:nvCxnSpPr>
            <p:cNvPr id="161" name="Google Shape;161;p20"/>
            <p:cNvCxnSpPr/>
            <p:nvPr/>
          </p:nvCxnSpPr>
          <p:spPr>
            <a:xfrm>
              <a:off x="3452040" y="1466640"/>
              <a:ext cx="3058560" cy="0"/>
            </a:xfrm>
            <a:prstGeom prst="straightConnector1">
              <a:avLst/>
            </a:prstGeom>
            <a:noFill/>
            <a:ln cap="flat" cmpd="sng" w="9525">
              <a:solidFill>
                <a:srgbClr val="FFFFFF"/>
              </a:solidFill>
              <a:prstDash val="solid"/>
              <a:miter lim="8000"/>
              <a:headEnd len="sm" w="sm" type="none"/>
              <a:tailEnd len="sm" w="sm" type="none"/>
            </a:ln>
          </p:spPr>
        </p:cxnSp>
        <p:cxnSp>
          <p:nvCxnSpPr>
            <p:cNvPr id="162" name="Google Shape;162;p20"/>
            <p:cNvCxnSpPr/>
            <p:nvPr/>
          </p:nvCxnSpPr>
          <p:spPr>
            <a:xfrm>
              <a:off x="6512400" y="1466640"/>
              <a:ext cx="3061440" cy="0"/>
            </a:xfrm>
            <a:prstGeom prst="straightConnector1">
              <a:avLst/>
            </a:prstGeom>
            <a:noFill/>
            <a:ln cap="flat" cmpd="sng" w="9525">
              <a:solidFill>
                <a:srgbClr val="FFFFFF"/>
              </a:solidFill>
              <a:prstDash val="solid"/>
              <a:miter lim="8000"/>
              <a:headEnd len="sm" w="sm" type="none"/>
              <a:tailEnd len="sm" w="sm" type="none"/>
            </a:ln>
          </p:spPr>
        </p:cxnSp>
        <p:cxnSp>
          <p:nvCxnSpPr>
            <p:cNvPr id="163" name="Google Shape;163;p20"/>
            <p:cNvCxnSpPr/>
            <p:nvPr/>
          </p:nvCxnSpPr>
          <p:spPr>
            <a:xfrm>
              <a:off x="392040" y="3456000"/>
              <a:ext cx="3058560" cy="0"/>
            </a:xfrm>
            <a:prstGeom prst="straightConnector1">
              <a:avLst/>
            </a:prstGeom>
            <a:noFill/>
            <a:ln cap="flat" cmpd="sng" w="9525">
              <a:solidFill>
                <a:srgbClr val="FFFFFF"/>
              </a:solidFill>
              <a:prstDash val="solid"/>
              <a:miter lim="8000"/>
              <a:headEnd len="sm" w="sm" type="none"/>
              <a:tailEnd len="sm" w="sm" type="none"/>
            </a:ln>
          </p:spPr>
        </p:cxnSp>
        <p:cxnSp>
          <p:nvCxnSpPr>
            <p:cNvPr id="164" name="Google Shape;164;p20"/>
            <p:cNvCxnSpPr/>
            <p:nvPr/>
          </p:nvCxnSpPr>
          <p:spPr>
            <a:xfrm>
              <a:off x="3452040" y="3456000"/>
              <a:ext cx="3058560" cy="0"/>
            </a:xfrm>
            <a:prstGeom prst="straightConnector1">
              <a:avLst/>
            </a:prstGeom>
            <a:noFill/>
            <a:ln cap="flat" cmpd="sng" w="9525">
              <a:solidFill>
                <a:srgbClr val="FFFFFF"/>
              </a:solidFill>
              <a:prstDash val="solid"/>
              <a:miter lim="8000"/>
              <a:headEnd len="sm" w="sm" type="none"/>
              <a:tailEnd len="sm" w="sm" type="none"/>
            </a:ln>
          </p:spPr>
        </p:cxnSp>
        <p:cxnSp>
          <p:nvCxnSpPr>
            <p:cNvPr id="165" name="Google Shape;165;p20"/>
            <p:cNvCxnSpPr/>
            <p:nvPr/>
          </p:nvCxnSpPr>
          <p:spPr>
            <a:xfrm>
              <a:off x="6512400" y="3456000"/>
              <a:ext cx="3061440" cy="0"/>
            </a:xfrm>
            <a:prstGeom prst="straightConnector1">
              <a:avLst/>
            </a:prstGeom>
            <a:noFill/>
            <a:ln cap="flat" cmpd="sng" w="9525">
              <a:solidFill>
                <a:srgbClr val="FFFFFF"/>
              </a:solidFill>
              <a:prstDash val="solid"/>
              <a:miter lim="8000"/>
              <a:headEnd len="sm" w="sm" type="none"/>
              <a:tailEnd len="sm" w="sm" type="none"/>
            </a:ln>
          </p:spPr>
        </p:cxnSp>
        <p:cxnSp>
          <p:nvCxnSpPr>
            <p:cNvPr id="166" name="Google Shape;166;p20"/>
            <p:cNvCxnSpPr/>
            <p:nvPr/>
          </p:nvCxnSpPr>
          <p:spPr>
            <a:xfrm>
              <a:off x="392040" y="3360600"/>
              <a:ext cx="3058560" cy="0"/>
            </a:xfrm>
            <a:prstGeom prst="straightConnector1">
              <a:avLst/>
            </a:prstGeom>
            <a:noFill/>
            <a:ln cap="flat" cmpd="sng" w="9525">
              <a:solidFill>
                <a:srgbClr val="FFFFFF"/>
              </a:solidFill>
              <a:prstDash val="solid"/>
              <a:miter lim="8000"/>
              <a:headEnd len="sm" w="sm" type="none"/>
              <a:tailEnd len="sm" w="sm" type="none"/>
            </a:ln>
          </p:spPr>
        </p:cxnSp>
        <p:cxnSp>
          <p:nvCxnSpPr>
            <p:cNvPr id="167" name="Google Shape;167;p20"/>
            <p:cNvCxnSpPr/>
            <p:nvPr/>
          </p:nvCxnSpPr>
          <p:spPr>
            <a:xfrm>
              <a:off x="3452040" y="3360600"/>
              <a:ext cx="3058560" cy="0"/>
            </a:xfrm>
            <a:prstGeom prst="straightConnector1">
              <a:avLst/>
            </a:prstGeom>
            <a:noFill/>
            <a:ln cap="flat" cmpd="sng" w="9525">
              <a:solidFill>
                <a:srgbClr val="FFFFFF"/>
              </a:solidFill>
              <a:prstDash val="solid"/>
              <a:miter lim="8000"/>
              <a:headEnd len="sm" w="sm" type="none"/>
              <a:tailEnd len="sm" w="sm" type="none"/>
            </a:ln>
          </p:spPr>
        </p:cxnSp>
        <p:cxnSp>
          <p:nvCxnSpPr>
            <p:cNvPr id="168" name="Google Shape;168;p20"/>
            <p:cNvCxnSpPr/>
            <p:nvPr/>
          </p:nvCxnSpPr>
          <p:spPr>
            <a:xfrm>
              <a:off x="6512400" y="4392000"/>
              <a:ext cx="3061440" cy="0"/>
            </a:xfrm>
            <a:prstGeom prst="straightConnector1">
              <a:avLst/>
            </a:prstGeom>
            <a:noFill/>
            <a:ln cap="flat" cmpd="sng" w="9525">
              <a:solidFill>
                <a:srgbClr val="FFFFFF"/>
              </a:solidFill>
              <a:prstDash val="solid"/>
              <a:miter lim="8000"/>
              <a:headEnd len="sm" w="sm" type="none"/>
              <a:tailEnd len="sm" w="sm" type="none"/>
            </a:ln>
          </p:spPr>
        </p:cxnSp>
        <p:cxnSp>
          <p:nvCxnSpPr>
            <p:cNvPr id="169" name="Google Shape;169;p20"/>
            <p:cNvCxnSpPr/>
            <p:nvPr/>
          </p:nvCxnSpPr>
          <p:spPr>
            <a:xfrm>
              <a:off x="392040" y="5670000"/>
              <a:ext cx="3058560" cy="0"/>
            </a:xfrm>
            <a:prstGeom prst="straightConnector1">
              <a:avLst/>
            </a:prstGeom>
            <a:noFill/>
            <a:ln cap="flat" cmpd="sng" w="9525">
              <a:solidFill>
                <a:srgbClr val="FFFFFF"/>
              </a:solidFill>
              <a:prstDash val="solid"/>
              <a:miter lim="8000"/>
              <a:headEnd len="sm" w="sm" type="none"/>
              <a:tailEnd len="sm" w="sm" type="none"/>
            </a:ln>
          </p:spPr>
        </p:cxnSp>
        <p:cxnSp>
          <p:nvCxnSpPr>
            <p:cNvPr id="170" name="Google Shape;170;p20"/>
            <p:cNvCxnSpPr/>
            <p:nvPr/>
          </p:nvCxnSpPr>
          <p:spPr>
            <a:xfrm>
              <a:off x="3452040" y="5670000"/>
              <a:ext cx="3058560" cy="0"/>
            </a:xfrm>
            <a:prstGeom prst="straightConnector1">
              <a:avLst/>
            </a:prstGeom>
            <a:noFill/>
            <a:ln cap="flat" cmpd="sng" w="9525">
              <a:solidFill>
                <a:srgbClr val="FFFFFF"/>
              </a:solidFill>
              <a:prstDash val="solid"/>
              <a:miter lim="8000"/>
              <a:headEnd len="sm" w="sm" type="none"/>
              <a:tailEnd len="sm" w="sm" type="none"/>
            </a:ln>
          </p:spPr>
        </p:cxnSp>
        <p:cxnSp>
          <p:nvCxnSpPr>
            <p:cNvPr id="171" name="Google Shape;171;p20"/>
            <p:cNvCxnSpPr/>
            <p:nvPr/>
          </p:nvCxnSpPr>
          <p:spPr>
            <a:xfrm>
              <a:off x="6512400" y="5670000"/>
              <a:ext cx="3061440" cy="0"/>
            </a:xfrm>
            <a:prstGeom prst="straightConnector1">
              <a:avLst/>
            </a:prstGeom>
            <a:noFill/>
            <a:ln cap="flat" cmpd="sng" w="9525">
              <a:solidFill>
                <a:srgbClr val="FFFFFF"/>
              </a:solidFill>
              <a:prstDash val="solid"/>
              <a:miter lim="8000"/>
              <a:headEnd len="sm" w="sm" type="none"/>
              <a:tailEnd len="sm" w="sm" type="none"/>
            </a:ln>
          </p:spPr>
        </p:cxnSp>
        <p:cxnSp>
          <p:nvCxnSpPr>
            <p:cNvPr id="172" name="Google Shape;172;p20"/>
            <p:cNvCxnSpPr/>
            <p:nvPr/>
          </p:nvCxnSpPr>
          <p:spPr>
            <a:xfrm>
              <a:off x="392040" y="5144400"/>
              <a:ext cx="3058560" cy="0"/>
            </a:xfrm>
            <a:prstGeom prst="straightConnector1">
              <a:avLst/>
            </a:prstGeom>
            <a:noFill/>
            <a:ln cap="flat" cmpd="sng" w="9525">
              <a:solidFill>
                <a:srgbClr val="FFFFFF"/>
              </a:solidFill>
              <a:prstDash val="solid"/>
              <a:miter lim="8000"/>
              <a:headEnd len="sm" w="sm" type="none"/>
              <a:tailEnd len="sm" w="sm" type="none"/>
            </a:ln>
          </p:spPr>
        </p:cxnSp>
        <p:cxnSp>
          <p:nvCxnSpPr>
            <p:cNvPr id="173" name="Google Shape;173;p20"/>
            <p:cNvCxnSpPr/>
            <p:nvPr/>
          </p:nvCxnSpPr>
          <p:spPr>
            <a:xfrm>
              <a:off x="3452040" y="5144400"/>
              <a:ext cx="3058560" cy="0"/>
            </a:xfrm>
            <a:prstGeom prst="straightConnector1">
              <a:avLst/>
            </a:prstGeom>
            <a:noFill/>
            <a:ln cap="flat" cmpd="sng" w="9525">
              <a:solidFill>
                <a:srgbClr val="FFFFFF"/>
              </a:solidFill>
              <a:prstDash val="solid"/>
              <a:miter lim="8000"/>
              <a:headEnd len="sm" w="sm" type="none"/>
              <a:tailEnd len="sm" w="sm" type="none"/>
            </a:ln>
          </p:spPr>
        </p:cxnSp>
        <p:cxnSp>
          <p:nvCxnSpPr>
            <p:cNvPr id="174" name="Google Shape;174;p20"/>
            <p:cNvCxnSpPr/>
            <p:nvPr/>
          </p:nvCxnSpPr>
          <p:spPr>
            <a:xfrm>
              <a:off x="6512400" y="5144400"/>
              <a:ext cx="3061440" cy="0"/>
            </a:xfrm>
            <a:prstGeom prst="straightConnector1">
              <a:avLst/>
            </a:prstGeom>
            <a:noFill/>
            <a:ln cap="flat" cmpd="sng" w="9525">
              <a:solidFill>
                <a:srgbClr val="FFFFFF"/>
              </a:solidFill>
              <a:prstDash val="solid"/>
              <a:miter lim="8000"/>
              <a:headEnd len="sm" w="sm" type="none"/>
              <a:tailEnd len="sm" w="sm" type="none"/>
            </a:ln>
          </p:spPr>
        </p:cxnSp>
        <p:cxnSp>
          <p:nvCxnSpPr>
            <p:cNvPr id="175" name="Google Shape;175;p20"/>
            <p:cNvCxnSpPr/>
            <p:nvPr/>
          </p:nvCxnSpPr>
          <p:spPr>
            <a:xfrm>
              <a:off x="392040" y="5670000"/>
              <a:ext cx="3058560" cy="0"/>
            </a:xfrm>
            <a:prstGeom prst="straightConnector1">
              <a:avLst/>
            </a:prstGeom>
            <a:noFill/>
            <a:ln cap="flat" cmpd="sng" w="9525">
              <a:solidFill>
                <a:srgbClr val="FFFFFF"/>
              </a:solidFill>
              <a:prstDash val="solid"/>
              <a:miter lim="8000"/>
              <a:headEnd len="sm" w="sm" type="none"/>
              <a:tailEnd len="sm" w="sm" type="none"/>
            </a:ln>
          </p:spPr>
        </p:cxnSp>
        <p:cxnSp>
          <p:nvCxnSpPr>
            <p:cNvPr id="176" name="Google Shape;176;p20"/>
            <p:cNvCxnSpPr/>
            <p:nvPr/>
          </p:nvCxnSpPr>
          <p:spPr>
            <a:xfrm>
              <a:off x="3452040" y="5670000"/>
              <a:ext cx="3058560" cy="0"/>
            </a:xfrm>
            <a:prstGeom prst="straightConnector1">
              <a:avLst/>
            </a:prstGeom>
            <a:noFill/>
            <a:ln cap="flat" cmpd="sng" w="9525">
              <a:solidFill>
                <a:srgbClr val="FFFFFF"/>
              </a:solidFill>
              <a:prstDash val="solid"/>
              <a:miter lim="8000"/>
              <a:headEnd len="sm" w="sm" type="none"/>
              <a:tailEnd len="sm" w="sm" type="none"/>
            </a:ln>
          </p:spPr>
        </p:cxnSp>
        <p:cxnSp>
          <p:nvCxnSpPr>
            <p:cNvPr id="177" name="Google Shape;177;p20"/>
            <p:cNvCxnSpPr/>
            <p:nvPr/>
          </p:nvCxnSpPr>
          <p:spPr>
            <a:xfrm>
              <a:off x="6512400" y="5670000"/>
              <a:ext cx="3061440" cy="0"/>
            </a:xfrm>
            <a:prstGeom prst="straightConnector1">
              <a:avLst/>
            </a:prstGeom>
            <a:noFill/>
            <a:ln cap="flat" cmpd="sng" w="9525">
              <a:solidFill>
                <a:srgbClr val="FFFFFF"/>
              </a:solidFill>
              <a:prstDash val="solid"/>
              <a:miter lim="8000"/>
              <a:headEnd len="sm" w="sm" type="none"/>
              <a:tailEnd len="sm" w="sm" type="none"/>
            </a:ln>
          </p:spPr>
        </p:cxnSp>
        <p:cxnSp>
          <p:nvCxnSpPr>
            <p:cNvPr id="178" name="Google Shape;178;p20"/>
            <p:cNvCxnSpPr/>
            <p:nvPr/>
          </p:nvCxnSpPr>
          <p:spPr>
            <a:xfrm>
              <a:off x="392040" y="995400"/>
              <a:ext cx="0" cy="469440"/>
            </a:xfrm>
            <a:prstGeom prst="straightConnector1">
              <a:avLst/>
            </a:prstGeom>
            <a:noFill/>
            <a:ln cap="flat" cmpd="sng" w="9525">
              <a:solidFill>
                <a:srgbClr val="FFFFFF"/>
              </a:solidFill>
              <a:prstDash val="solid"/>
              <a:miter lim="8000"/>
              <a:headEnd len="sm" w="sm" type="none"/>
              <a:tailEnd len="sm" w="sm" type="none"/>
            </a:ln>
          </p:spPr>
        </p:cxnSp>
        <p:cxnSp>
          <p:nvCxnSpPr>
            <p:cNvPr id="179" name="Google Shape;179;p20"/>
            <p:cNvCxnSpPr/>
            <p:nvPr/>
          </p:nvCxnSpPr>
          <p:spPr>
            <a:xfrm>
              <a:off x="392040" y="1466640"/>
              <a:ext cx="0" cy="1105920"/>
            </a:xfrm>
            <a:prstGeom prst="straightConnector1">
              <a:avLst/>
            </a:prstGeom>
            <a:noFill/>
            <a:ln cap="flat" cmpd="sng" w="9525">
              <a:solidFill>
                <a:srgbClr val="FFFFFF"/>
              </a:solidFill>
              <a:prstDash val="solid"/>
              <a:miter lim="8000"/>
              <a:headEnd len="sm" w="sm" type="none"/>
              <a:tailEnd len="sm" w="sm" type="none"/>
            </a:ln>
          </p:spPr>
        </p:cxnSp>
        <p:cxnSp>
          <p:nvCxnSpPr>
            <p:cNvPr id="180" name="Google Shape;180;p20"/>
            <p:cNvCxnSpPr/>
            <p:nvPr/>
          </p:nvCxnSpPr>
          <p:spPr>
            <a:xfrm>
              <a:off x="392040" y="2584440"/>
              <a:ext cx="0" cy="772920"/>
            </a:xfrm>
            <a:prstGeom prst="straightConnector1">
              <a:avLst/>
            </a:prstGeom>
            <a:noFill/>
            <a:ln cap="flat" cmpd="sng" w="9525">
              <a:solidFill>
                <a:srgbClr val="FFFFFF"/>
              </a:solidFill>
              <a:prstDash val="solid"/>
              <a:miter lim="8000"/>
              <a:headEnd len="sm" w="sm" type="none"/>
              <a:tailEnd len="sm" w="sm" type="none"/>
            </a:ln>
          </p:spPr>
        </p:cxnSp>
        <p:cxnSp>
          <p:nvCxnSpPr>
            <p:cNvPr id="181" name="Google Shape;181;p20"/>
            <p:cNvCxnSpPr/>
            <p:nvPr/>
          </p:nvCxnSpPr>
          <p:spPr>
            <a:xfrm>
              <a:off x="392040" y="3360600"/>
              <a:ext cx="0" cy="1056240"/>
            </a:xfrm>
            <a:prstGeom prst="straightConnector1">
              <a:avLst/>
            </a:prstGeom>
            <a:noFill/>
            <a:ln cap="flat" cmpd="sng" w="9525">
              <a:solidFill>
                <a:srgbClr val="FFFFFF"/>
              </a:solidFill>
              <a:prstDash val="solid"/>
              <a:miter lim="8000"/>
              <a:headEnd len="sm" w="sm" type="none"/>
              <a:tailEnd len="sm" w="sm" type="none"/>
            </a:ln>
          </p:spPr>
        </p:cxnSp>
        <p:cxnSp>
          <p:nvCxnSpPr>
            <p:cNvPr id="182" name="Google Shape;182;p20"/>
            <p:cNvCxnSpPr/>
            <p:nvPr/>
          </p:nvCxnSpPr>
          <p:spPr>
            <a:xfrm>
              <a:off x="392040" y="4446000"/>
              <a:ext cx="0" cy="695880"/>
            </a:xfrm>
            <a:prstGeom prst="straightConnector1">
              <a:avLst/>
            </a:prstGeom>
            <a:noFill/>
            <a:ln cap="flat" cmpd="sng" w="9525">
              <a:solidFill>
                <a:srgbClr val="FFFFFF"/>
              </a:solidFill>
              <a:prstDash val="solid"/>
              <a:miter lim="8000"/>
              <a:headEnd len="sm" w="sm" type="none"/>
              <a:tailEnd len="sm" w="sm" type="none"/>
            </a:ln>
          </p:spPr>
        </p:cxnSp>
        <p:cxnSp>
          <p:nvCxnSpPr>
            <p:cNvPr id="183" name="Google Shape;183;p20"/>
            <p:cNvCxnSpPr/>
            <p:nvPr/>
          </p:nvCxnSpPr>
          <p:spPr>
            <a:xfrm>
              <a:off x="392040" y="4971600"/>
              <a:ext cx="0" cy="695880"/>
            </a:xfrm>
            <a:prstGeom prst="straightConnector1">
              <a:avLst/>
            </a:prstGeom>
            <a:noFill/>
            <a:ln cap="flat" cmpd="sng" w="9525">
              <a:solidFill>
                <a:srgbClr val="FFFFFF"/>
              </a:solidFill>
              <a:prstDash val="solid"/>
              <a:miter lim="8000"/>
              <a:headEnd len="sm" w="sm" type="none"/>
              <a:tailEnd len="sm" w="sm" type="none"/>
            </a:ln>
          </p:spPr>
        </p:cxnSp>
        <p:cxnSp>
          <p:nvCxnSpPr>
            <p:cNvPr id="184" name="Google Shape;184;p20"/>
            <p:cNvCxnSpPr/>
            <p:nvPr/>
          </p:nvCxnSpPr>
          <p:spPr>
            <a:xfrm>
              <a:off x="3452040" y="995400"/>
              <a:ext cx="0" cy="469440"/>
            </a:xfrm>
            <a:prstGeom prst="straightConnector1">
              <a:avLst/>
            </a:prstGeom>
            <a:noFill/>
            <a:ln cap="flat" cmpd="sng" w="9525">
              <a:solidFill>
                <a:srgbClr val="FFFFFF"/>
              </a:solidFill>
              <a:prstDash val="solid"/>
              <a:miter lim="8000"/>
              <a:headEnd len="sm" w="sm" type="none"/>
              <a:tailEnd len="sm" w="sm" type="none"/>
            </a:ln>
          </p:spPr>
        </p:cxnSp>
        <p:cxnSp>
          <p:nvCxnSpPr>
            <p:cNvPr id="185" name="Google Shape;185;p20"/>
            <p:cNvCxnSpPr/>
            <p:nvPr/>
          </p:nvCxnSpPr>
          <p:spPr>
            <a:xfrm>
              <a:off x="3452040" y="1466640"/>
              <a:ext cx="0" cy="1105920"/>
            </a:xfrm>
            <a:prstGeom prst="straightConnector1">
              <a:avLst/>
            </a:prstGeom>
            <a:noFill/>
            <a:ln cap="flat" cmpd="sng" w="9525">
              <a:solidFill>
                <a:srgbClr val="FFFFFF"/>
              </a:solidFill>
              <a:prstDash val="solid"/>
              <a:miter lim="8000"/>
              <a:headEnd len="sm" w="sm" type="none"/>
              <a:tailEnd len="sm" w="sm" type="none"/>
            </a:ln>
          </p:spPr>
        </p:cxnSp>
        <p:cxnSp>
          <p:nvCxnSpPr>
            <p:cNvPr id="186" name="Google Shape;186;p20"/>
            <p:cNvCxnSpPr/>
            <p:nvPr/>
          </p:nvCxnSpPr>
          <p:spPr>
            <a:xfrm>
              <a:off x="3452040" y="2584440"/>
              <a:ext cx="0" cy="772920"/>
            </a:xfrm>
            <a:prstGeom prst="straightConnector1">
              <a:avLst/>
            </a:prstGeom>
            <a:noFill/>
            <a:ln cap="flat" cmpd="sng" w="9525">
              <a:solidFill>
                <a:srgbClr val="FFFFFF"/>
              </a:solidFill>
              <a:prstDash val="solid"/>
              <a:miter lim="8000"/>
              <a:headEnd len="sm" w="sm" type="none"/>
              <a:tailEnd len="sm" w="sm" type="none"/>
            </a:ln>
          </p:spPr>
        </p:cxnSp>
        <p:cxnSp>
          <p:nvCxnSpPr>
            <p:cNvPr id="187" name="Google Shape;187;p20"/>
            <p:cNvCxnSpPr/>
            <p:nvPr/>
          </p:nvCxnSpPr>
          <p:spPr>
            <a:xfrm>
              <a:off x="3452040" y="3360600"/>
              <a:ext cx="0" cy="1056240"/>
            </a:xfrm>
            <a:prstGeom prst="straightConnector1">
              <a:avLst/>
            </a:prstGeom>
            <a:noFill/>
            <a:ln cap="flat" cmpd="sng" w="9525">
              <a:solidFill>
                <a:srgbClr val="FFFFFF"/>
              </a:solidFill>
              <a:prstDash val="solid"/>
              <a:miter lim="8000"/>
              <a:headEnd len="sm" w="sm" type="none"/>
              <a:tailEnd len="sm" w="sm" type="none"/>
            </a:ln>
          </p:spPr>
        </p:cxnSp>
        <p:cxnSp>
          <p:nvCxnSpPr>
            <p:cNvPr id="188" name="Google Shape;188;p20"/>
            <p:cNvCxnSpPr/>
            <p:nvPr/>
          </p:nvCxnSpPr>
          <p:spPr>
            <a:xfrm>
              <a:off x="3452040" y="4446000"/>
              <a:ext cx="0" cy="695880"/>
            </a:xfrm>
            <a:prstGeom prst="straightConnector1">
              <a:avLst/>
            </a:prstGeom>
            <a:noFill/>
            <a:ln cap="flat" cmpd="sng" w="9525">
              <a:solidFill>
                <a:srgbClr val="FFFFFF"/>
              </a:solidFill>
              <a:prstDash val="solid"/>
              <a:miter lim="8000"/>
              <a:headEnd len="sm" w="sm" type="none"/>
              <a:tailEnd len="sm" w="sm" type="none"/>
            </a:ln>
          </p:spPr>
        </p:cxnSp>
        <p:cxnSp>
          <p:nvCxnSpPr>
            <p:cNvPr id="189" name="Google Shape;189;p20"/>
            <p:cNvCxnSpPr/>
            <p:nvPr/>
          </p:nvCxnSpPr>
          <p:spPr>
            <a:xfrm>
              <a:off x="3452040" y="4971600"/>
              <a:ext cx="0" cy="695880"/>
            </a:xfrm>
            <a:prstGeom prst="straightConnector1">
              <a:avLst/>
            </a:prstGeom>
            <a:noFill/>
            <a:ln cap="flat" cmpd="sng" w="9525">
              <a:solidFill>
                <a:srgbClr val="FFFFFF"/>
              </a:solidFill>
              <a:prstDash val="solid"/>
              <a:miter lim="8000"/>
              <a:headEnd len="sm" w="sm" type="none"/>
              <a:tailEnd len="sm" w="sm" type="none"/>
            </a:ln>
          </p:spPr>
        </p:cxnSp>
        <p:cxnSp>
          <p:nvCxnSpPr>
            <p:cNvPr id="190" name="Google Shape;190;p20"/>
            <p:cNvCxnSpPr/>
            <p:nvPr/>
          </p:nvCxnSpPr>
          <p:spPr>
            <a:xfrm>
              <a:off x="6512400" y="995400"/>
              <a:ext cx="0" cy="469440"/>
            </a:xfrm>
            <a:prstGeom prst="straightConnector1">
              <a:avLst/>
            </a:prstGeom>
            <a:noFill/>
            <a:ln cap="flat" cmpd="sng" w="9525">
              <a:solidFill>
                <a:srgbClr val="FFFFFF"/>
              </a:solidFill>
              <a:prstDash val="solid"/>
              <a:miter lim="8000"/>
              <a:headEnd len="sm" w="sm" type="none"/>
              <a:tailEnd len="sm" w="sm" type="none"/>
            </a:ln>
          </p:spPr>
        </p:cxnSp>
        <p:cxnSp>
          <p:nvCxnSpPr>
            <p:cNvPr id="191" name="Google Shape;191;p20"/>
            <p:cNvCxnSpPr/>
            <p:nvPr/>
          </p:nvCxnSpPr>
          <p:spPr>
            <a:xfrm>
              <a:off x="6512400" y="1466640"/>
              <a:ext cx="0" cy="981360"/>
            </a:xfrm>
            <a:prstGeom prst="straightConnector1">
              <a:avLst/>
            </a:prstGeom>
            <a:noFill/>
            <a:ln cap="flat" cmpd="sng" w="9525">
              <a:solidFill>
                <a:srgbClr val="FFFFFF"/>
              </a:solidFill>
              <a:prstDash val="solid"/>
              <a:miter lim="8000"/>
              <a:headEnd len="sm" w="sm" type="none"/>
              <a:tailEnd len="sm" w="sm" type="none"/>
            </a:ln>
          </p:spPr>
        </p:cxnSp>
        <p:cxnSp>
          <p:nvCxnSpPr>
            <p:cNvPr id="192" name="Google Shape;192;p20"/>
            <p:cNvCxnSpPr/>
            <p:nvPr/>
          </p:nvCxnSpPr>
          <p:spPr>
            <a:xfrm>
              <a:off x="6512400" y="2584440"/>
              <a:ext cx="0" cy="1728000"/>
            </a:xfrm>
            <a:prstGeom prst="straightConnector1">
              <a:avLst/>
            </a:prstGeom>
            <a:noFill/>
            <a:ln cap="flat" cmpd="sng" w="9525">
              <a:solidFill>
                <a:srgbClr val="FFFFFF"/>
              </a:solidFill>
              <a:prstDash val="solid"/>
              <a:miter lim="8000"/>
              <a:headEnd len="sm" w="sm" type="none"/>
              <a:tailEnd len="sm" w="sm" type="none"/>
            </a:ln>
          </p:spPr>
        </p:cxnSp>
        <p:cxnSp>
          <p:nvCxnSpPr>
            <p:cNvPr id="193" name="Google Shape;193;p20"/>
            <p:cNvCxnSpPr/>
            <p:nvPr/>
          </p:nvCxnSpPr>
          <p:spPr>
            <a:xfrm>
              <a:off x="6512400" y="3360600"/>
              <a:ext cx="0" cy="1056240"/>
            </a:xfrm>
            <a:prstGeom prst="straightConnector1">
              <a:avLst/>
            </a:prstGeom>
            <a:noFill/>
            <a:ln cap="flat" cmpd="sng" w="9525">
              <a:solidFill>
                <a:srgbClr val="FFFFFF"/>
              </a:solidFill>
              <a:prstDash val="solid"/>
              <a:miter lim="8000"/>
              <a:headEnd len="sm" w="sm" type="none"/>
              <a:tailEnd len="sm" w="sm" type="none"/>
            </a:ln>
          </p:spPr>
        </p:cxnSp>
        <p:cxnSp>
          <p:nvCxnSpPr>
            <p:cNvPr id="194" name="Google Shape;194;p20"/>
            <p:cNvCxnSpPr/>
            <p:nvPr/>
          </p:nvCxnSpPr>
          <p:spPr>
            <a:xfrm>
              <a:off x="6512400" y="4506840"/>
              <a:ext cx="0" cy="635400"/>
            </a:xfrm>
            <a:prstGeom prst="straightConnector1">
              <a:avLst/>
            </a:prstGeom>
            <a:noFill/>
            <a:ln cap="flat" cmpd="sng" w="9525">
              <a:solidFill>
                <a:srgbClr val="FFFFFF"/>
              </a:solidFill>
              <a:prstDash val="solid"/>
              <a:miter lim="8000"/>
              <a:headEnd len="sm" w="sm" type="none"/>
              <a:tailEnd len="sm" w="sm" type="none"/>
            </a:ln>
          </p:spPr>
        </p:cxnSp>
        <p:cxnSp>
          <p:nvCxnSpPr>
            <p:cNvPr id="195" name="Google Shape;195;p20"/>
            <p:cNvCxnSpPr/>
            <p:nvPr/>
          </p:nvCxnSpPr>
          <p:spPr>
            <a:xfrm>
              <a:off x="6512400" y="4971600"/>
              <a:ext cx="0" cy="695880"/>
            </a:xfrm>
            <a:prstGeom prst="straightConnector1">
              <a:avLst/>
            </a:prstGeom>
            <a:noFill/>
            <a:ln cap="flat" cmpd="sng" w="9525">
              <a:solidFill>
                <a:srgbClr val="FFFFFF"/>
              </a:solidFill>
              <a:prstDash val="solid"/>
              <a:miter lim="8000"/>
              <a:headEnd len="sm" w="sm" type="none"/>
              <a:tailEnd len="sm" w="sm" type="none"/>
            </a:ln>
          </p:spPr>
        </p:cxnSp>
        <p:cxnSp>
          <p:nvCxnSpPr>
            <p:cNvPr id="196" name="Google Shape;196;p20"/>
            <p:cNvCxnSpPr/>
            <p:nvPr/>
          </p:nvCxnSpPr>
          <p:spPr>
            <a:xfrm>
              <a:off x="9577440" y="995400"/>
              <a:ext cx="0" cy="469440"/>
            </a:xfrm>
            <a:prstGeom prst="straightConnector1">
              <a:avLst/>
            </a:prstGeom>
            <a:noFill/>
            <a:ln cap="flat" cmpd="sng" w="9525">
              <a:solidFill>
                <a:srgbClr val="FFFFFF"/>
              </a:solidFill>
              <a:prstDash val="solid"/>
              <a:miter lim="8000"/>
              <a:headEnd len="sm" w="sm" type="none"/>
              <a:tailEnd len="sm" w="sm" type="none"/>
            </a:ln>
          </p:spPr>
        </p:cxnSp>
        <p:cxnSp>
          <p:nvCxnSpPr>
            <p:cNvPr id="197" name="Google Shape;197;p20"/>
            <p:cNvCxnSpPr/>
            <p:nvPr/>
          </p:nvCxnSpPr>
          <p:spPr>
            <a:xfrm>
              <a:off x="9577440" y="1466640"/>
              <a:ext cx="0" cy="981360"/>
            </a:xfrm>
            <a:prstGeom prst="straightConnector1">
              <a:avLst/>
            </a:prstGeom>
            <a:noFill/>
            <a:ln cap="flat" cmpd="sng" w="9525">
              <a:solidFill>
                <a:srgbClr val="FFFFFF"/>
              </a:solidFill>
              <a:prstDash val="solid"/>
              <a:miter lim="8000"/>
              <a:headEnd len="sm" w="sm" type="none"/>
              <a:tailEnd len="sm" w="sm" type="none"/>
            </a:ln>
          </p:spPr>
        </p:cxnSp>
        <p:cxnSp>
          <p:nvCxnSpPr>
            <p:cNvPr id="198" name="Google Shape;198;p20"/>
            <p:cNvCxnSpPr/>
            <p:nvPr/>
          </p:nvCxnSpPr>
          <p:spPr>
            <a:xfrm>
              <a:off x="9577440" y="2584440"/>
              <a:ext cx="0" cy="1728000"/>
            </a:xfrm>
            <a:prstGeom prst="straightConnector1">
              <a:avLst/>
            </a:prstGeom>
            <a:noFill/>
            <a:ln cap="flat" cmpd="sng" w="9525">
              <a:solidFill>
                <a:srgbClr val="FFFFFF"/>
              </a:solidFill>
              <a:prstDash val="solid"/>
              <a:miter lim="8000"/>
              <a:headEnd len="sm" w="sm" type="none"/>
              <a:tailEnd len="sm" w="sm" type="none"/>
            </a:ln>
          </p:spPr>
        </p:cxnSp>
        <p:cxnSp>
          <p:nvCxnSpPr>
            <p:cNvPr id="199" name="Google Shape;199;p20"/>
            <p:cNvCxnSpPr/>
            <p:nvPr/>
          </p:nvCxnSpPr>
          <p:spPr>
            <a:xfrm>
              <a:off x="9577440" y="3360600"/>
              <a:ext cx="0" cy="1056240"/>
            </a:xfrm>
            <a:prstGeom prst="straightConnector1">
              <a:avLst/>
            </a:prstGeom>
            <a:noFill/>
            <a:ln cap="flat" cmpd="sng" w="9525">
              <a:solidFill>
                <a:srgbClr val="FFFFFF"/>
              </a:solidFill>
              <a:prstDash val="solid"/>
              <a:miter lim="8000"/>
              <a:headEnd len="sm" w="sm" type="none"/>
              <a:tailEnd len="sm" w="sm" type="none"/>
            </a:ln>
          </p:spPr>
        </p:cxnSp>
        <p:cxnSp>
          <p:nvCxnSpPr>
            <p:cNvPr id="200" name="Google Shape;200;p20"/>
            <p:cNvCxnSpPr/>
            <p:nvPr/>
          </p:nvCxnSpPr>
          <p:spPr>
            <a:xfrm>
              <a:off x="9577440" y="4506840"/>
              <a:ext cx="0" cy="635400"/>
            </a:xfrm>
            <a:prstGeom prst="straightConnector1">
              <a:avLst/>
            </a:prstGeom>
            <a:noFill/>
            <a:ln cap="flat" cmpd="sng" w="9525">
              <a:solidFill>
                <a:srgbClr val="FFFFFF"/>
              </a:solidFill>
              <a:prstDash val="solid"/>
              <a:miter lim="8000"/>
              <a:headEnd len="sm" w="sm" type="none"/>
              <a:tailEnd len="sm" w="sm" type="none"/>
            </a:ln>
          </p:spPr>
        </p:cxnSp>
        <p:cxnSp>
          <p:nvCxnSpPr>
            <p:cNvPr id="201" name="Google Shape;201;p20"/>
            <p:cNvCxnSpPr/>
            <p:nvPr/>
          </p:nvCxnSpPr>
          <p:spPr>
            <a:xfrm>
              <a:off x="9577440" y="4971600"/>
              <a:ext cx="0" cy="695880"/>
            </a:xfrm>
            <a:prstGeom prst="straightConnector1">
              <a:avLst/>
            </a:prstGeom>
            <a:noFill/>
            <a:ln cap="flat" cmpd="sng" w="9525">
              <a:solidFill>
                <a:srgbClr val="FFFFFF"/>
              </a:solidFill>
              <a:prstDash val="solid"/>
              <a:miter lim="8000"/>
              <a:headEnd len="sm" w="sm" type="none"/>
              <a:tailEnd len="sm" w="sm" type="none"/>
            </a:ln>
          </p:spPr>
        </p:cxnSp>
      </p:grpSp>
      <p:pic>
        <p:nvPicPr>
          <p:cNvPr id="202" name="Google Shape;202;p20"/>
          <p:cNvPicPr preferRelativeResize="0"/>
          <p:nvPr/>
        </p:nvPicPr>
        <p:blipFill rotWithShape="1">
          <a:blip r:embed="rId3">
            <a:alphaModFix/>
          </a:blip>
          <a:srcRect b="0" l="0" r="0" t="0"/>
          <a:stretch/>
        </p:blipFill>
        <p:spPr>
          <a:xfrm>
            <a:off x="360360" y="289080"/>
            <a:ext cx="237960" cy="3603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6" name="Shape 206"/>
        <p:cNvGrpSpPr/>
        <p:nvPr/>
      </p:nvGrpSpPr>
      <p:grpSpPr>
        <a:xfrm>
          <a:off x="0" y="0"/>
          <a:ext cx="0" cy="0"/>
          <a:chOff x="0" y="0"/>
          <a:chExt cx="0" cy="0"/>
        </a:xfrm>
      </p:grpSpPr>
      <p:sp>
        <p:nvSpPr>
          <p:cNvPr id="207" name="Google Shape;207;p21"/>
          <p:cNvSpPr txBox="1"/>
          <p:nvPr/>
        </p:nvSpPr>
        <p:spPr>
          <a:xfrm>
            <a:off x="502920" y="225360"/>
            <a:ext cx="9069480" cy="9446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it-IT" sz="4400" strike="noStrike">
                <a:solidFill>
                  <a:srgbClr val="0000FF"/>
                </a:solidFill>
                <a:latin typeface="Arial"/>
                <a:ea typeface="Arial"/>
                <a:cs typeface="Arial"/>
                <a:sym typeface="Arial"/>
              </a:rPr>
              <a:t>HOW AN ETHERNET WORKS</a:t>
            </a:r>
            <a:endParaRPr b="0" sz="4400" strike="noStrike">
              <a:solidFill>
                <a:srgbClr val="000000"/>
              </a:solidFill>
              <a:latin typeface="Arial"/>
              <a:ea typeface="Arial"/>
              <a:cs typeface="Arial"/>
              <a:sym typeface="Arial"/>
            </a:endParaRPr>
          </a:p>
        </p:txBody>
      </p:sp>
      <p:sp>
        <p:nvSpPr>
          <p:cNvPr id="208" name="Google Shape;208;p21"/>
          <p:cNvSpPr/>
          <p:nvPr/>
        </p:nvSpPr>
        <p:spPr>
          <a:xfrm>
            <a:off x="1295280" y="2462040"/>
            <a:ext cx="4299120" cy="3445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it-IT" sz="1800" strike="noStrike">
                <a:solidFill>
                  <a:srgbClr val="000000"/>
                </a:solidFill>
                <a:latin typeface="Arial"/>
                <a:ea typeface="Arial"/>
                <a:cs typeface="Arial"/>
                <a:sym typeface="Arial"/>
              </a:rPr>
              <a:t>Student's book p. 106 (text 3), 107 n. 6,7</a:t>
            </a:r>
            <a:endParaRPr b="0" sz="1800" strike="noStrike">
              <a:solidFill>
                <a:srgbClr val="000000"/>
              </a:solidFill>
              <a:latin typeface="Arial"/>
              <a:ea typeface="Arial"/>
              <a:cs typeface="Arial"/>
              <a:sym typeface="Arial"/>
            </a:endParaRPr>
          </a:p>
        </p:txBody>
      </p:sp>
      <p:pic>
        <p:nvPicPr>
          <p:cNvPr id="209" name="Google Shape;209;p21"/>
          <p:cNvPicPr preferRelativeResize="0"/>
          <p:nvPr/>
        </p:nvPicPr>
        <p:blipFill rotWithShape="1">
          <a:blip r:embed="rId3">
            <a:alphaModFix/>
          </a:blip>
          <a:srcRect b="0" l="0" r="0" t="0"/>
          <a:stretch/>
        </p:blipFill>
        <p:spPr>
          <a:xfrm>
            <a:off x="6056280" y="1162080"/>
            <a:ext cx="2943360" cy="4383000"/>
          </a:xfrm>
          <a:prstGeom prst="rect">
            <a:avLst/>
          </a:prstGeom>
          <a:noFill/>
          <a:ln>
            <a:noFill/>
          </a:ln>
        </p:spPr>
      </p:pic>
      <p:sp>
        <p:nvSpPr>
          <p:cNvPr id="210" name="Google Shape;210;p21"/>
          <p:cNvSpPr/>
          <p:nvPr/>
        </p:nvSpPr>
        <p:spPr>
          <a:xfrm>
            <a:off x="1295280" y="2967120"/>
            <a:ext cx="4437360" cy="3445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it-IT" sz="1800" strike="noStrike">
                <a:solidFill>
                  <a:srgbClr val="000000"/>
                </a:solidFill>
                <a:latin typeface="Arial"/>
                <a:ea typeface="Arial"/>
                <a:cs typeface="Arial"/>
                <a:sym typeface="Arial"/>
              </a:rPr>
              <a:t>Student's book p. 104 (text 1), 105 (text 2)</a:t>
            </a:r>
            <a:endParaRPr b="0" sz="1800"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