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48640" y="5569920"/>
            <a:ext cx="9142200" cy="1441800"/>
          </a:xfrm>
          <a:prstGeom prst="rect">
            <a:avLst/>
          </a:prstGeom>
          <a:solidFill>
            <a:srgbClr val="eeeeee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Ticket Completion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48640" y="3553920"/>
            <a:ext cx="9142200" cy="1558080"/>
          </a:xfrm>
          <a:prstGeom prst="rect">
            <a:avLst/>
          </a:prstGeom>
          <a:solidFill>
            <a:srgbClr val="eeeeee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Merge into Upstream Branch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548640" y="1573920"/>
            <a:ext cx="9142200" cy="1533600"/>
          </a:xfrm>
          <a:prstGeom prst="rect">
            <a:avLst/>
          </a:prstGeom>
          <a:solidFill>
            <a:srgbClr val="eeeeee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Development in Developer Fork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864000" y="2176920"/>
            <a:ext cx="2559240" cy="424800"/>
          </a:xfrm>
          <a:prstGeom prst="rect">
            <a:avLst/>
          </a:prstGeom>
          <a:solidFill>
            <a:srgbClr val="fefebf"/>
          </a:solidFill>
          <a:ln>
            <a:solidFill>
              <a:srgbClr val="ffff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ghNJBD ticket_number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5104440" y="2176920"/>
            <a:ext cx="1186920" cy="424800"/>
          </a:xfrm>
          <a:prstGeom prst="rect">
            <a:avLst/>
          </a:prstGeom>
          <a:solidFill>
            <a:srgbClr val="fefebf"/>
          </a:solidFill>
          <a:ln>
            <a:solidFill>
              <a:srgbClr val="ffff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ghUBUD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1188720" y="2571840"/>
            <a:ext cx="219420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(New JIRA Branch from upstream/development)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4470120" y="2571840"/>
            <a:ext cx="245556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(Update (current) Branch with upstream/development)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4535640" y="6190200"/>
            <a:ext cx="2520360" cy="424800"/>
          </a:xfrm>
          <a:prstGeom prst="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ghDJB ticket_number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4856760" y="6628320"/>
            <a:ext cx="170640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(Destroy JIRA Branch)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1681920" y="4156560"/>
            <a:ext cx="1186920" cy="424800"/>
          </a:xfrm>
          <a:prstGeom prst="rect">
            <a:avLst/>
          </a:prstGeom>
          <a:solidFill>
            <a:srgbClr val="fefebf"/>
          </a:solidFill>
          <a:ln>
            <a:solidFill>
              <a:srgbClr val="ffff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ghNPRD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1097280" y="4581000"/>
            <a:ext cx="228564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(New Pull Request for upstream/development)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3983040" y="4156560"/>
            <a:ext cx="1186920" cy="424800"/>
          </a:xfrm>
          <a:prstGeom prst="rect">
            <a:avLst/>
          </a:prstGeom>
          <a:solidFill>
            <a:srgbClr val="fefebf"/>
          </a:solidFill>
          <a:ln>
            <a:solidFill>
              <a:srgbClr val="ffff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ghRPR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3692160" y="4600440"/>
            <a:ext cx="17355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(Review Pull Request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current branch)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1824840" y="457200"/>
            <a:ext cx="912600" cy="912600"/>
          </a:xfrm>
          <a:prstGeom prst="ellipse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JIRA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Ticket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Assigned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1806480" y="5937840"/>
            <a:ext cx="912600" cy="912600"/>
          </a:xfrm>
          <a:prstGeom prst="ellipse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JIRA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Ticket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Complete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2282040" y="1371600"/>
            <a:ext cx="360" cy="76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9"/>
          <p:cNvSpPr/>
          <p:nvPr/>
        </p:nvSpPr>
        <p:spPr>
          <a:xfrm flipV="1">
            <a:off x="3425040" y="2388240"/>
            <a:ext cx="167796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0"/>
          <p:cNvSpPr/>
          <p:nvPr/>
        </p:nvSpPr>
        <p:spPr>
          <a:xfrm>
            <a:off x="2870640" y="4356000"/>
            <a:ext cx="1111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1"/>
          <p:cNvSpPr/>
          <p:nvPr/>
        </p:nvSpPr>
        <p:spPr>
          <a:xfrm>
            <a:off x="2720880" y="6395040"/>
            <a:ext cx="181332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6309360" y="313560"/>
            <a:ext cx="2834280" cy="4010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Developer Workflow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3"/>
          <p:cNvSpPr/>
          <p:nvPr/>
        </p:nvSpPr>
        <p:spPr>
          <a:xfrm>
            <a:off x="8138160" y="3912480"/>
            <a:ext cx="912600" cy="912600"/>
          </a:xfrm>
          <a:prstGeom prst="ellipse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Branch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Merged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4"/>
          <p:cNvSpPr/>
          <p:nvPr/>
        </p:nvSpPr>
        <p:spPr>
          <a:xfrm>
            <a:off x="6302520" y="3912480"/>
            <a:ext cx="912600" cy="912600"/>
          </a:xfrm>
          <a:prstGeom prst="ellipse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Respond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All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Comments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5"/>
          <p:cNvSpPr/>
          <p:nvPr/>
        </p:nvSpPr>
        <p:spPr>
          <a:xfrm>
            <a:off x="5171040" y="4369320"/>
            <a:ext cx="113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6"/>
          <p:cNvSpPr/>
          <p:nvPr/>
        </p:nvSpPr>
        <p:spPr>
          <a:xfrm>
            <a:off x="7216200" y="4369320"/>
            <a:ext cx="92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7"/>
          <p:cNvSpPr/>
          <p:nvPr/>
        </p:nvSpPr>
        <p:spPr>
          <a:xfrm>
            <a:off x="8138520" y="1932840"/>
            <a:ext cx="912600" cy="912600"/>
          </a:xfrm>
          <a:prstGeom prst="ellipse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Development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Complete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8"/>
          <p:cNvSpPr/>
          <p:nvPr/>
        </p:nvSpPr>
        <p:spPr>
          <a:xfrm>
            <a:off x="6292440" y="2378520"/>
            <a:ext cx="1845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9"/>
          <p:cNvSpPr/>
          <p:nvPr/>
        </p:nvSpPr>
        <p:spPr>
          <a:xfrm>
            <a:off x="6192720" y="734400"/>
            <a:ext cx="304704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4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Working with upstream/development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48640" y="5569920"/>
            <a:ext cx="9142200" cy="1441800"/>
          </a:xfrm>
          <a:prstGeom prst="rect">
            <a:avLst/>
          </a:prstGeom>
          <a:solidFill>
            <a:srgbClr val="eeeeee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Ticket Completion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548640" y="3553920"/>
            <a:ext cx="9142200" cy="1558080"/>
          </a:xfrm>
          <a:prstGeom prst="rect">
            <a:avLst/>
          </a:prstGeom>
          <a:solidFill>
            <a:srgbClr val="eeeeee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Merge into Upstream Branch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548640" y="1573920"/>
            <a:ext cx="9142200" cy="1533600"/>
          </a:xfrm>
          <a:prstGeom prst="rect">
            <a:avLst/>
          </a:prstGeom>
          <a:solidFill>
            <a:srgbClr val="eeeeee"/>
          </a:solidFill>
          <a:ln>
            <a:solidFill>
              <a:srgbClr val="6666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Development in Developer Fork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648000" y="2176920"/>
            <a:ext cx="3168000" cy="424800"/>
          </a:xfrm>
          <a:prstGeom prst="rect">
            <a:avLst/>
          </a:prstGeom>
          <a:solidFill>
            <a:srgbClr val="fefebf"/>
          </a:solidFill>
          <a:ln>
            <a:solidFill>
              <a:srgbClr val="ffff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ghNJBR ticket_number 4.0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4824000" y="2176920"/>
            <a:ext cx="1611360" cy="424800"/>
          </a:xfrm>
          <a:prstGeom prst="rect">
            <a:avLst/>
          </a:prstGeom>
          <a:solidFill>
            <a:srgbClr val="fefebf"/>
          </a:solidFill>
          <a:ln>
            <a:solidFill>
              <a:srgbClr val="ffff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GhUBUR 4.0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6"/>
          <p:cNvSpPr/>
          <p:nvPr/>
        </p:nvSpPr>
        <p:spPr>
          <a:xfrm>
            <a:off x="1188720" y="2571840"/>
            <a:ext cx="219420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(New JIRA Branch from upstream/release/4.0)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7"/>
          <p:cNvSpPr/>
          <p:nvPr/>
        </p:nvSpPr>
        <p:spPr>
          <a:xfrm>
            <a:off x="4470120" y="2571840"/>
            <a:ext cx="245556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(Update (current) Branch with upstream/release/4.0)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8"/>
          <p:cNvSpPr/>
          <p:nvPr/>
        </p:nvSpPr>
        <p:spPr>
          <a:xfrm>
            <a:off x="4535640" y="6190200"/>
            <a:ext cx="2520360" cy="424800"/>
          </a:xfrm>
          <a:prstGeom prst="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ghDJB ticket_number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9"/>
          <p:cNvSpPr/>
          <p:nvPr/>
        </p:nvSpPr>
        <p:spPr>
          <a:xfrm>
            <a:off x="4856760" y="6628320"/>
            <a:ext cx="170640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(Destroy JIRA Branch)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10"/>
          <p:cNvSpPr/>
          <p:nvPr/>
        </p:nvSpPr>
        <p:spPr>
          <a:xfrm>
            <a:off x="1152000" y="4156560"/>
            <a:ext cx="1716840" cy="424800"/>
          </a:xfrm>
          <a:prstGeom prst="rect">
            <a:avLst/>
          </a:prstGeom>
          <a:solidFill>
            <a:srgbClr val="fefebf"/>
          </a:solidFill>
          <a:ln>
            <a:solidFill>
              <a:srgbClr val="ffff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GhNPRR 4.0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11"/>
          <p:cNvSpPr/>
          <p:nvPr/>
        </p:nvSpPr>
        <p:spPr>
          <a:xfrm>
            <a:off x="1097280" y="4581000"/>
            <a:ext cx="228564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(New Pull Request for upstream/release/4.0)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12"/>
          <p:cNvSpPr/>
          <p:nvPr/>
        </p:nvSpPr>
        <p:spPr>
          <a:xfrm>
            <a:off x="3983040" y="4156560"/>
            <a:ext cx="1186920" cy="424800"/>
          </a:xfrm>
          <a:prstGeom prst="rect">
            <a:avLst/>
          </a:prstGeom>
          <a:solidFill>
            <a:srgbClr val="fefebf"/>
          </a:solidFill>
          <a:ln>
            <a:solidFill>
              <a:srgbClr val="ffff6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ghRPR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13"/>
          <p:cNvSpPr/>
          <p:nvPr/>
        </p:nvSpPr>
        <p:spPr>
          <a:xfrm>
            <a:off x="3692160" y="4600440"/>
            <a:ext cx="17355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(Review Pull Request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current branch)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14"/>
          <p:cNvSpPr/>
          <p:nvPr/>
        </p:nvSpPr>
        <p:spPr>
          <a:xfrm>
            <a:off x="1824840" y="457200"/>
            <a:ext cx="912600" cy="912600"/>
          </a:xfrm>
          <a:prstGeom prst="ellipse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JIRA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Ticket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Assigned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15"/>
          <p:cNvSpPr/>
          <p:nvPr/>
        </p:nvSpPr>
        <p:spPr>
          <a:xfrm>
            <a:off x="1806480" y="5937840"/>
            <a:ext cx="912600" cy="912600"/>
          </a:xfrm>
          <a:prstGeom prst="ellipse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JIRA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Ticket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Complete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8"/>
          <p:cNvSpPr/>
          <p:nvPr/>
        </p:nvSpPr>
        <p:spPr>
          <a:xfrm>
            <a:off x="2282040" y="1371600"/>
            <a:ext cx="360" cy="76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9"/>
          <p:cNvSpPr/>
          <p:nvPr/>
        </p:nvSpPr>
        <p:spPr>
          <a:xfrm>
            <a:off x="2870640" y="4356000"/>
            <a:ext cx="1111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0"/>
          <p:cNvSpPr/>
          <p:nvPr/>
        </p:nvSpPr>
        <p:spPr>
          <a:xfrm>
            <a:off x="2720880" y="6395040"/>
            <a:ext cx="181332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1"/>
          <p:cNvSpPr/>
          <p:nvPr/>
        </p:nvSpPr>
        <p:spPr>
          <a:xfrm>
            <a:off x="6309360" y="313560"/>
            <a:ext cx="2834280" cy="4010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Developer Workflow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2"/>
          <p:cNvSpPr/>
          <p:nvPr/>
        </p:nvSpPr>
        <p:spPr>
          <a:xfrm>
            <a:off x="8138160" y="3912480"/>
            <a:ext cx="912600" cy="912600"/>
          </a:xfrm>
          <a:prstGeom prst="ellipse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Branch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Merged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3"/>
          <p:cNvSpPr/>
          <p:nvPr/>
        </p:nvSpPr>
        <p:spPr>
          <a:xfrm>
            <a:off x="6302520" y="3912480"/>
            <a:ext cx="912600" cy="912600"/>
          </a:xfrm>
          <a:prstGeom prst="ellipse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Respond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All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Comments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4"/>
          <p:cNvSpPr/>
          <p:nvPr/>
        </p:nvSpPr>
        <p:spPr>
          <a:xfrm>
            <a:off x="5171040" y="4369320"/>
            <a:ext cx="113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5"/>
          <p:cNvSpPr/>
          <p:nvPr/>
        </p:nvSpPr>
        <p:spPr>
          <a:xfrm>
            <a:off x="7216200" y="4369320"/>
            <a:ext cx="92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6"/>
          <p:cNvSpPr/>
          <p:nvPr/>
        </p:nvSpPr>
        <p:spPr>
          <a:xfrm>
            <a:off x="8138520" y="1932840"/>
            <a:ext cx="912600" cy="912600"/>
          </a:xfrm>
          <a:prstGeom prst="ellipse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Development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Complete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7"/>
          <p:cNvSpPr/>
          <p:nvPr/>
        </p:nvSpPr>
        <p:spPr>
          <a:xfrm>
            <a:off x="6192720" y="734400"/>
            <a:ext cx="304704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4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Working with upstream/release/4.0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92" name="Line 28"/>
          <p:cNvCxnSpPr>
            <a:stCxn id="68" idx="3"/>
            <a:endCxn id="69" idx="1"/>
          </p:cNvCxnSpPr>
          <p:nvPr/>
        </p:nvCxnSpPr>
        <p:spPr>
          <a:xfrm>
            <a:off x="3816000" y="2389320"/>
            <a:ext cx="1008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3" name="Line 29"/>
          <p:cNvCxnSpPr>
            <a:stCxn id="69" idx="3"/>
            <a:endCxn id="90" idx="1"/>
          </p:cNvCxnSpPr>
          <p:nvPr/>
        </p:nvCxnSpPr>
        <p:spPr>
          <a:xfrm flipV="1">
            <a:off x="6435360" y="2388960"/>
            <a:ext cx="1703520" cy="7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2016-04-14T12:24:55Z</dcterms:created>
  <dc:creator/>
  <dc:description/>
  <dc:language>en-US</dc:language>
  <cp:lastModifiedBy/>
  <dcterms:modified xsi:type="dcterms:W3CDTF">2017-08-19T18:22:08Z</dcterms:modified>
  <cp:revision>10</cp:revision>
  <dc:subject/>
  <dc:title/>
</cp:coreProperties>
</file>