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8640" y="5569920"/>
            <a:ext cx="9142560" cy="144216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 Completion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48640" y="3553920"/>
            <a:ext cx="9142560" cy="144216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 into Upstream Branch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548640" y="1573920"/>
            <a:ext cx="9142560" cy="153396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Development in Developer Fork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139040" y="2176920"/>
            <a:ext cx="2284560" cy="425160"/>
          </a:xfrm>
          <a:prstGeom prst="rect">
            <a:avLst/>
          </a:prstGeom>
          <a:solidFill>
            <a:srgbClr val="fefeb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ghNJB ticket_number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104440" y="2176920"/>
            <a:ext cx="1187280" cy="425160"/>
          </a:xfrm>
          <a:prstGeom prst="rect">
            <a:avLst/>
          </a:prstGeom>
          <a:solidFill>
            <a:srgbClr val="fefeb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ghUBUD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1188720" y="2571840"/>
            <a:ext cx="219456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(New JIRA Branch)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4470120" y="2571840"/>
            <a:ext cx="24559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(Update (current) Branch with Upstream Development)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4535640" y="6190200"/>
            <a:ext cx="2293560" cy="425160"/>
          </a:xfrm>
          <a:prstGeom prst="rect">
            <a:avLst/>
          </a:prstGeom>
          <a:solidFill>
            <a:srgbClr val="fefeb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ghDJB ticket_number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4856760" y="6628320"/>
            <a:ext cx="170676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(Destroy JIRA Branch)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681920" y="4156560"/>
            <a:ext cx="1187280" cy="425160"/>
          </a:xfrm>
          <a:prstGeom prst="rect">
            <a:avLst/>
          </a:prstGeom>
          <a:solidFill>
            <a:srgbClr val="fefeb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ghNPRD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1097280" y="4581000"/>
            <a:ext cx="228600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(New Pull Request for upstream/development)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3983040" y="4156560"/>
            <a:ext cx="1187280" cy="425160"/>
          </a:xfrm>
          <a:prstGeom prst="rect">
            <a:avLst/>
          </a:prstGeom>
          <a:solidFill>
            <a:srgbClr val="fefeb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ghRPR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3692160" y="4600440"/>
            <a:ext cx="173592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(Review Pull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current branch)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824840" y="457200"/>
            <a:ext cx="912960" cy="91296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1806480" y="5937840"/>
            <a:ext cx="912960" cy="91296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2282040" y="1371600"/>
            <a:ext cx="360" cy="76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 flipV="1">
            <a:off x="3425040" y="2388240"/>
            <a:ext cx="16783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2870640" y="4356000"/>
            <a:ext cx="111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2720880" y="6395040"/>
            <a:ext cx="181368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6309360" y="313560"/>
            <a:ext cx="2834640" cy="401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Developer Workflow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8138160" y="3912480"/>
            <a:ext cx="912960" cy="91296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6302520" y="3912480"/>
            <a:ext cx="912960" cy="91296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5171040" y="4369320"/>
            <a:ext cx="11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7216200" y="4369320"/>
            <a:ext cx="92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8138520" y="1932840"/>
            <a:ext cx="912960" cy="91296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6292440" y="2378520"/>
            <a:ext cx="184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29"/>
          <p:cNvSpPr txBox="1"/>
          <p:nvPr/>
        </p:nvSpPr>
        <p:spPr>
          <a:xfrm>
            <a:off x="6192720" y="734400"/>
            <a:ext cx="304740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with upstream/development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2016-04-14T12:24:55Z</dcterms:created>
  <dc:creator/>
  <dc:description/>
  <dc:language>en-US</dc:language>
  <cp:lastModifiedBy/>
  <dcterms:modified xsi:type="dcterms:W3CDTF">2016-05-25T12:12:29Z</dcterms:modified>
  <cp:revision>7</cp:revision>
  <dc:subject/>
  <dc:title/>
</cp:coreProperties>
</file>