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C979CD-9376-40EF-9419-38EFB7E78884}">
  <a:tblStyle styleId="{82C979CD-9376-40EF-9419-38EFB7E78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jonathan_hui/map-mean-average-precision-for-object-detection-45c121a31173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jonathan_hui/map-mean-average-precision-for-object-detection-45c121a31173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jonathan_hui/map-mean-average-precision-for-object-detection-45c121a31173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b211b4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80b211b4ca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cae48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cae48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ae486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ae486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cae486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cae486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cae486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cae486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https://medium.com/@jonathan_hui/map-mean-average-precision-for-object-detection-45c121a31173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cae486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cae486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https://medium.com/@jonathan_hui/map-mean-average-precision-for-object-detection-45c121a31173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cae486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cae486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https://medium.com/@jonathan_hui/map-mean-average-precision-for-object-detection-45c121a31173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cae486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cae486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b211b4c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b211b4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4" y="0"/>
            <a:ext cx="9143112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medium.com/@jonathan_hui/map-mean-average-precision-for-object-detection-45c121a31173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medium.com/@jonathan_hui/map-mean-average-precision-for-object-detection-45c121a31173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@jonathan_hui/map-mean-average-precision-for-object-detection-45c121a31173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" y="0"/>
            <a:ext cx="91431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7075"/>
            <a:ext cx="43212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sample image on the right has 5 annotated labels.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After training our ML models, how do we evaluate the effectiveness of our models?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ANS: Mean Average Precision (mAP)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48800" y="3668875"/>
            <a:ext cx="32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Sample photo from MS COCO dataset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25931" r="0" t="36151"/>
          <a:stretch/>
        </p:blipFill>
        <p:spPr>
          <a:xfrm>
            <a:off x="4748800" y="1042675"/>
            <a:ext cx="3900575" cy="2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17825"/>
            <a:ext cx="43212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To calculate mAP, we first need to know </a:t>
            </a:r>
            <a:r>
              <a:rPr b="1" lang="en" sz="1600">
                <a:solidFill>
                  <a:srgbClr val="FFFFFF"/>
                </a:solidFill>
              </a:rPr>
              <a:t>Precision </a:t>
            </a:r>
            <a:r>
              <a:rPr lang="en" sz="1600">
                <a:solidFill>
                  <a:srgbClr val="FFFFFF"/>
                </a:solidFill>
              </a:rPr>
              <a:t>and </a:t>
            </a:r>
            <a:r>
              <a:rPr b="1" lang="en" sz="1600">
                <a:solidFill>
                  <a:srgbClr val="FFFFFF"/>
                </a:solidFill>
              </a:rPr>
              <a:t>Recall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Precision measures how accurate your predictions are.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Recall measures the percentage of all the positives ground truth correctly classified.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48800" y="3668875"/>
            <a:ext cx="32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Sample photo from MS COCO dataset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25931" r="0" t="36151"/>
          <a:stretch/>
        </p:blipFill>
        <p:spPr>
          <a:xfrm>
            <a:off x="4748800" y="1042675"/>
            <a:ext cx="3900575" cy="2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3212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sample image on the right has </a:t>
            </a:r>
            <a:r>
              <a:rPr b="1" lang="en" sz="1200" u="sng">
                <a:solidFill>
                  <a:srgbClr val="FFFFFF"/>
                </a:solidFill>
              </a:rPr>
              <a:t>5</a:t>
            </a:r>
            <a:r>
              <a:rPr lang="en" sz="1200">
                <a:solidFill>
                  <a:srgbClr val="FFFFFF"/>
                </a:solidFill>
              </a:rPr>
              <a:t> annotated labels.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Assume that IoU &gt; 0.5 is a correct prediction.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36550" y="3440275"/>
            <a:ext cx="32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Sample photo from MS COCO dataset</a:t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75475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{82C979CD-9376-40EF-9419-38EFB7E78884}</a:tableStyleId>
              </a:tblPr>
              <a:tblGrid>
                <a:gridCol w="1116325"/>
                <a:gridCol w="1116325"/>
                <a:gridCol w="1116325"/>
                <a:gridCol w="1116325"/>
              </a:tblGrid>
              <a:tr h="72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IoU &gt; 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 =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</a:t>
                      </a: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= 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=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=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0.4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= 0.67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</a:t>
                      </a: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= 0.4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5931" r="0" t="36151"/>
          <a:stretch/>
        </p:blipFill>
        <p:spPr>
          <a:xfrm>
            <a:off x="4897175" y="814075"/>
            <a:ext cx="3752199" cy="23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8282" t="0"/>
          <a:stretch/>
        </p:blipFill>
        <p:spPr>
          <a:xfrm>
            <a:off x="4673000" y="1718375"/>
            <a:ext cx="4100775" cy="253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9222"/>
            <a:ext cx="4264565" cy="21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771450" y="4608575"/>
            <a:ext cx="160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5"/>
              </a:rPr>
              <a:t>Medium (mAP)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152475"/>
            <a:ext cx="43212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Plotting Precision Recall Curve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6968" t="0"/>
          <a:stretch/>
        </p:blipFill>
        <p:spPr>
          <a:xfrm>
            <a:off x="4673000" y="1718375"/>
            <a:ext cx="4159299" cy="253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771450" y="4608575"/>
            <a:ext cx="160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4"/>
              </a:rPr>
              <a:t>Medium (mAP)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152475"/>
            <a:ext cx="43212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Plotting Precision Recall Curve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104550"/>
            <a:ext cx="4419601" cy="205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4419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771450" y="4608575"/>
            <a:ext cx="160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3"/>
              </a:rPr>
              <a:t>Medium (mAP)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152475"/>
            <a:ext cx="43212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Plotting Precision Recall Curve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0" y="1152475"/>
            <a:ext cx="43212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Calculating mAP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First, we divide the recall value from 0 to 1.0 into </a:t>
            </a:r>
            <a:r>
              <a:rPr b="1" lang="en" sz="900">
                <a:solidFill>
                  <a:srgbClr val="FFFFFF"/>
                </a:solidFill>
              </a:rPr>
              <a:t>11 points</a:t>
            </a:r>
            <a:r>
              <a:rPr lang="en" sz="900">
                <a:solidFill>
                  <a:srgbClr val="FFFFFF"/>
                </a:solidFill>
              </a:rPr>
              <a:t> — 0, 0.1, 0.2, …, 0.9 and 1.0.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Next, we compute the average of maximum precision value for these 11 recall values.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In our example, AP = (5 × 1.0 + 4 × 0.57 + 2 × 0.5)/11</a:t>
            </a:r>
            <a:endParaRPr sz="900">
              <a:solidFill>
                <a:srgbClr val="FFFFFF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159418"/>
            <a:ext cx="4001526" cy="14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100" y="1522375"/>
            <a:ext cx="3688801" cy="119160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BrainHack Evaluation Metrics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Similar to COCO mAP, we will be using an interpolated AP definition used above for calculation.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Models will be benchmarked according to </a:t>
            </a:r>
            <a:r>
              <a:rPr b="1" lang="en">
                <a:solidFill>
                  <a:srgbClr val="FFFFFF"/>
                </a:solidFill>
              </a:rPr>
              <a:t>AP@[.2:.5], the average AP for IoU from 0.2 to 0.5 with a step size of 0.05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400">
                <a:solidFill>
                  <a:srgbClr val="FFFFFF"/>
                </a:solidFill>
              </a:rPr>
              <a:t>Note: We might change the threshold values in order to distinguish between competing results in the most fair manner possible, and in such a way that no participant is unfairly disadvantaged.</a:t>
            </a:r>
            <a:endParaRPr b="1" i="1" sz="1400">
              <a:solidFill>
                <a:srgbClr val="FFFFFF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878750"/>
            <a:ext cx="85206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 you!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62" y="0"/>
            <a:ext cx="752875" cy="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4AB36709734B49A0B521138BAED74B" ma:contentTypeVersion="11" ma:contentTypeDescription="Create a new document." ma:contentTypeScope="" ma:versionID="ca6d226a842bed46d64643ceb9c6f439">
  <xsd:schema xmlns:xsd="http://www.w3.org/2001/XMLSchema" xmlns:xs="http://www.w3.org/2001/XMLSchema" xmlns:p="http://schemas.microsoft.com/office/2006/metadata/properties" xmlns:ns2="068ec67f-15d3-4ab2-90eb-5a191121f8f9" xmlns:ns3="2aa05aeb-8175-4f1e-8c65-99f5574b8823" targetNamespace="http://schemas.microsoft.com/office/2006/metadata/properties" ma:root="true" ma:fieldsID="b1ce76345fdf69f14c3aa71f3a3b7af0" ns2:_="" ns3:_="">
    <xsd:import namespace="068ec67f-15d3-4ab2-90eb-5a191121f8f9"/>
    <xsd:import namespace="2aa05aeb-8175-4f1e-8c65-99f5574b8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ec67f-15d3-4ab2-90eb-5a191121f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05aeb-8175-4f1e-8c65-99f5574b882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808C0B-5FE4-4689-A483-4662AA95821A}"/>
</file>

<file path=customXml/itemProps2.xml><?xml version="1.0" encoding="utf-8"?>
<ds:datastoreItem xmlns:ds="http://schemas.openxmlformats.org/officeDocument/2006/customXml" ds:itemID="{96B9251F-B18D-4656-A8C2-037C36508905}"/>
</file>

<file path=customXml/itemProps3.xml><?xml version="1.0" encoding="utf-8"?>
<ds:datastoreItem xmlns:ds="http://schemas.openxmlformats.org/officeDocument/2006/customXml" ds:itemID="{CC72A6FD-C323-467E-8B25-E0422AD8860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0x0101002E4AB36709734B49A0B521138BAED74B</vt:lpwstr>
  </property>
</Properties>
</file>