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2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7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9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914E-8A27-4F46-9B95-82C92233D697}" type="datetimeFigureOut">
              <a:rPr lang="en-GB" smtClean="0"/>
              <a:t>18/07/2014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57E0-3E65-451E-8C10-07E9C8DF6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Main Ribbon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76" y="-388"/>
            <a:ext cx="9151175" cy="6210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Main Tab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" y="548680"/>
            <a:ext cx="9127054" cy="63093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Backup </a:t>
            </a:r>
            <a:r>
              <a:rPr lang="en-GB" dirty="0"/>
              <a:t>and Restore</a:t>
            </a:r>
            <a:endParaRPr lang="en-GB" sz="4000" dirty="0"/>
          </a:p>
          <a:p>
            <a:pPr lvl="1"/>
            <a:r>
              <a:rPr lang="en-GB" dirty="0"/>
              <a:t>Backup</a:t>
            </a:r>
            <a:endParaRPr lang="en-GB" sz="3600" dirty="0"/>
          </a:p>
          <a:p>
            <a:pPr lvl="2"/>
            <a:r>
              <a:rPr lang="en-GB" dirty="0"/>
              <a:t>Backup Connected Devices</a:t>
            </a:r>
            <a:endParaRPr lang="en-GB" sz="3200" dirty="0"/>
          </a:p>
          <a:p>
            <a:pPr lvl="2"/>
            <a:r>
              <a:rPr lang="en-GB" dirty="0"/>
              <a:t>Backup Network Locations</a:t>
            </a:r>
            <a:endParaRPr lang="en-GB" sz="3200" dirty="0"/>
          </a:p>
          <a:p>
            <a:pPr lvl="1"/>
            <a:r>
              <a:rPr lang="en-GB" dirty="0" smtClean="0"/>
              <a:t>Restore</a:t>
            </a:r>
            <a:endParaRPr lang="en-GB" sz="3600" dirty="0"/>
          </a:p>
          <a:p>
            <a:pPr lvl="2"/>
            <a:r>
              <a:rPr lang="en-GB" dirty="0"/>
              <a:t>Restore Device from Backup</a:t>
            </a:r>
            <a:endParaRPr lang="en-GB" sz="3200" dirty="0"/>
          </a:p>
          <a:p>
            <a:pPr lvl="2"/>
            <a:r>
              <a:rPr lang="en-GB" dirty="0"/>
              <a:t> </a:t>
            </a:r>
            <a:endParaRPr lang="en-GB" sz="3200" dirty="0"/>
          </a:p>
          <a:p>
            <a:pPr lvl="0"/>
            <a:r>
              <a:rPr lang="en-GB" dirty="0" err="1" smtClean="0"/>
              <a:t>Ruleset</a:t>
            </a:r>
            <a:endParaRPr lang="en-GB" sz="4000" dirty="0"/>
          </a:p>
          <a:p>
            <a:pPr lvl="1"/>
            <a:r>
              <a:rPr lang="en-GB" dirty="0"/>
              <a:t>Manage</a:t>
            </a:r>
            <a:endParaRPr lang="en-GB" sz="3600" dirty="0"/>
          </a:p>
          <a:p>
            <a:pPr lvl="2"/>
            <a:r>
              <a:rPr lang="en-GB" dirty="0"/>
              <a:t>Add </a:t>
            </a:r>
            <a:r>
              <a:rPr lang="en-GB" dirty="0" smtClean="0"/>
              <a:t>Backup Rule</a:t>
            </a:r>
            <a:endParaRPr lang="en-GB" sz="3200" dirty="0"/>
          </a:p>
          <a:p>
            <a:pPr lvl="1"/>
            <a:r>
              <a:rPr lang="en-GB" dirty="0"/>
              <a:t>View </a:t>
            </a:r>
            <a:endParaRPr lang="en-GB" sz="3600" dirty="0"/>
          </a:p>
          <a:p>
            <a:pPr lvl="2"/>
            <a:r>
              <a:rPr lang="en-GB" dirty="0"/>
              <a:t>View Local </a:t>
            </a:r>
            <a:r>
              <a:rPr lang="en-GB" dirty="0" err="1"/>
              <a:t>Ruleset</a:t>
            </a:r>
            <a:endParaRPr lang="en-GB" sz="3200" dirty="0"/>
          </a:p>
          <a:p>
            <a:pPr lvl="0"/>
            <a:r>
              <a:rPr lang="en-GB" dirty="0" smtClean="0"/>
              <a:t>Settings</a:t>
            </a:r>
            <a:endParaRPr lang="en-GB" sz="4000" dirty="0"/>
          </a:p>
          <a:p>
            <a:pPr lvl="1"/>
            <a:r>
              <a:rPr lang="en-GB" dirty="0"/>
              <a:t>Preferences</a:t>
            </a:r>
            <a:endParaRPr lang="en-GB" sz="3600" dirty="0"/>
          </a:p>
          <a:p>
            <a:pPr lvl="2"/>
            <a:r>
              <a:rPr lang="en-GB" dirty="0"/>
              <a:t>Edit </a:t>
            </a:r>
            <a:r>
              <a:rPr lang="en-GB" dirty="0" smtClean="0"/>
              <a:t>Preferences</a:t>
            </a:r>
            <a:endParaRPr lang="en-GB" sz="2300" dirty="0"/>
          </a:p>
          <a:p>
            <a:pPr lvl="1"/>
            <a:r>
              <a:rPr lang="en-GB" dirty="0" smtClean="0"/>
              <a:t>Close Program</a:t>
            </a:r>
            <a:endParaRPr lang="en-GB" sz="4000" dirty="0"/>
          </a:p>
          <a:p>
            <a:pPr lvl="1"/>
            <a:r>
              <a:rPr lang="en-GB" dirty="0" smtClean="0"/>
              <a:t>About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67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76" y="-388"/>
            <a:ext cx="9151175" cy="621076"/>
          </a:xfrm>
        </p:spPr>
        <p:txBody>
          <a:bodyPr>
            <a:noAutofit/>
          </a:bodyPr>
          <a:lstStyle/>
          <a:p>
            <a:r>
              <a:rPr lang="en-GB" sz="3200" dirty="0" smtClean="0"/>
              <a:t>When a rule is selected (or device with backup rules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" y="548680"/>
            <a:ext cx="9127054" cy="6309320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Actions</a:t>
            </a:r>
            <a:endParaRPr lang="en-GB" sz="4000" dirty="0"/>
          </a:p>
          <a:p>
            <a:pPr lvl="1"/>
            <a:r>
              <a:rPr lang="en-GB" dirty="0"/>
              <a:t>Backup / Restore</a:t>
            </a:r>
            <a:endParaRPr lang="en-GB" sz="3600" dirty="0"/>
          </a:p>
          <a:p>
            <a:pPr lvl="2"/>
            <a:r>
              <a:rPr lang="en-GB" dirty="0"/>
              <a:t>Backup %</a:t>
            </a:r>
            <a:r>
              <a:rPr lang="en-GB" dirty="0" err="1"/>
              <a:t>DeviceName</a:t>
            </a:r>
            <a:r>
              <a:rPr lang="en-GB" dirty="0"/>
              <a:t>%</a:t>
            </a:r>
            <a:endParaRPr lang="en-GB" sz="3200" dirty="0"/>
          </a:p>
          <a:p>
            <a:pPr lvl="2"/>
            <a:r>
              <a:rPr lang="en-GB" dirty="0"/>
              <a:t>Restore %</a:t>
            </a:r>
            <a:r>
              <a:rPr lang="en-GB" dirty="0" err="1"/>
              <a:t>DeviceName</a:t>
            </a:r>
            <a:r>
              <a:rPr lang="en-GB" dirty="0"/>
              <a:t>% From Backup</a:t>
            </a:r>
            <a:endParaRPr lang="en-GB" sz="3200" dirty="0"/>
          </a:p>
          <a:p>
            <a:pPr lvl="1"/>
            <a:r>
              <a:rPr lang="en-GB" dirty="0"/>
              <a:t>Open Backup Location</a:t>
            </a:r>
            <a:endParaRPr lang="en-GB" sz="3600" dirty="0"/>
          </a:p>
          <a:p>
            <a:pPr lvl="1"/>
            <a:r>
              <a:rPr lang="en-GB" dirty="0"/>
              <a:t> </a:t>
            </a:r>
            <a:r>
              <a:rPr lang="en-GB" dirty="0" smtClean="0"/>
              <a:t>Append Rule to another device</a:t>
            </a:r>
            <a:endParaRPr lang="en-GB" sz="3600" dirty="0"/>
          </a:p>
          <a:p>
            <a:pPr lvl="0"/>
            <a:r>
              <a:rPr lang="en-GB" dirty="0"/>
              <a:t>Settings</a:t>
            </a:r>
            <a:endParaRPr lang="en-GB" sz="4000" dirty="0"/>
          </a:p>
          <a:p>
            <a:pPr lvl="1"/>
            <a:r>
              <a:rPr lang="en-GB" dirty="0"/>
              <a:t>Rule</a:t>
            </a:r>
            <a:endParaRPr lang="en-GB" sz="3600" dirty="0"/>
          </a:p>
          <a:p>
            <a:pPr lvl="2"/>
            <a:r>
              <a:rPr lang="en-GB" dirty="0"/>
              <a:t>Rename Rule</a:t>
            </a:r>
            <a:endParaRPr lang="en-GB" sz="3200" dirty="0"/>
          </a:p>
          <a:p>
            <a:pPr lvl="2"/>
            <a:r>
              <a:rPr lang="en-GB" dirty="0"/>
              <a:t>Delete Rule</a:t>
            </a:r>
            <a:endParaRPr lang="en-GB" sz="3200" dirty="0"/>
          </a:p>
          <a:p>
            <a:pPr lvl="2"/>
            <a:r>
              <a:rPr lang="en-GB" dirty="0"/>
              <a:t>Edit Rule Settings</a:t>
            </a:r>
            <a:endParaRPr lang="en-GB" sz="3200" dirty="0"/>
          </a:p>
          <a:p>
            <a:pPr lvl="1"/>
            <a:r>
              <a:rPr lang="en-GB" dirty="0"/>
              <a:t>Change Backup </a:t>
            </a:r>
            <a:r>
              <a:rPr lang="en-GB" dirty="0" smtClean="0"/>
              <a:t>Location</a:t>
            </a:r>
            <a:endParaRPr lang="en-GB" sz="3600" dirty="0"/>
          </a:p>
          <a:p>
            <a:pPr lvl="1"/>
            <a:r>
              <a:rPr lang="en-GB" dirty="0" smtClean="0"/>
              <a:t>See </a:t>
            </a:r>
            <a:r>
              <a:rPr lang="en-GB" dirty="0"/>
              <a:t>Differences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22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76" y="-388"/>
            <a:ext cx="9151175" cy="6210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When a device is selected (No Backup)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" y="548680"/>
            <a:ext cx="9127054" cy="630932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Device</a:t>
            </a:r>
            <a:endParaRPr lang="en-GB" sz="4400" dirty="0"/>
          </a:p>
          <a:p>
            <a:pPr lvl="1"/>
            <a:r>
              <a:rPr lang="en-GB" dirty="0"/>
              <a:t>Backup and Restore</a:t>
            </a:r>
            <a:endParaRPr lang="en-GB" sz="4000" dirty="0"/>
          </a:p>
          <a:p>
            <a:pPr lvl="2"/>
            <a:r>
              <a:rPr lang="en-GB" dirty="0"/>
              <a:t>Backup This Device</a:t>
            </a:r>
            <a:endParaRPr lang="en-GB" sz="3600" dirty="0"/>
          </a:p>
          <a:p>
            <a:pPr lvl="2"/>
            <a:r>
              <a:rPr lang="en-GB" dirty="0"/>
              <a:t>Restore Data to this device</a:t>
            </a:r>
            <a:endParaRPr lang="en-GB" sz="3600" dirty="0"/>
          </a:p>
          <a:p>
            <a:pPr lvl="1"/>
            <a:r>
              <a:rPr lang="en-GB" dirty="0"/>
              <a:t>Storage</a:t>
            </a:r>
            <a:endParaRPr lang="en-GB" sz="4000" dirty="0"/>
          </a:p>
          <a:p>
            <a:pPr lvl="2"/>
            <a:r>
              <a:rPr lang="en-GB" dirty="0" smtClean="0"/>
              <a:t>Copy </a:t>
            </a:r>
            <a:r>
              <a:rPr lang="en-GB" dirty="0"/>
              <a:t>Backup Data to this </a:t>
            </a:r>
            <a:r>
              <a:rPr lang="en-GB" dirty="0" smtClean="0"/>
              <a:t>device</a:t>
            </a:r>
          </a:p>
          <a:p>
            <a:pPr lvl="2"/>
            <a:r>
              <a:rPr lang="en-GB" dirty="0" smtClean="0"/>
              <a:t>View Contents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Device Properties</a:t>
            </a:r>
          </a:p>
        </p:txBody>
      </p:sp>
    </p:spTree>
    <p:extLst>
      <p:ext uri="{BB962C8B-B14F-4D97-AF65-F5344CB8AC3E}">
        <p14:creationId xmlns:p14="http://schemas.microsoft.com/office/powerpoint/2010/main" val="29907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101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Main Ribbon Structure</vt:lpstr>
      <vt:lpstr>Main Tab Structure</vt:lpstr>
      <vt:lpstr>When a rule is selected (or device with backup rules</vt:lpstr>
      <vt:lpstr>When a device is selected (No Backup)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Ribbon Structure</dc:title>
  <dc:creator>Jake</dc:creator>
  <cp:lastModifiedBy>Jake</cp:lastModifiedBy>
  <cp:revision>12</cp:revision>
  <dcterms:created xsi:type="dcterms:W3CDTF">2014-03-16T21:44:23Z</dcterms:created>
  <dcterms:modified xsi:type="dcterms:W3CDTF">2014-07-18T12:31:59Z</dcterms:modified>
</cp:coreProperties>
</file>