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Hash Formula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Jake Howard</a:t>
            </a:r>
          </a:p>
          <a:p>
            <a:r>
              <a:rPr lang="en-GB" dirty="0" smtClean="0"/>
              <a:t>USB Lockdown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09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Must convert to string</a:t>
            </a:r>
          </a:p>
          <a:p>
            <a:r>
              <a:rPr lang="en-GB" dirty="0" smtClean="0"/>
              <a:t>Must generate a long string, </a:t>
            </a:r>
            <a:r>
              <a:rPr lang="en-GB" dirty="0" err="1" smtClean="0"/>
              <a:t>tha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77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38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Hash Formula</vt:lpstr>
      <vt:lpstr>Notes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Formula</dc:title>
  <dc:creator>Jake</dc:creator>
  <cp:lastModifiedBy>Jake</cp:lastModifiedBy>
  <cp:revision>2</cp:revision>
  <dcterms:created xsi:type="dcterms:W3CDTF">2006-08-16T00:00:00Z</dcterms:created>
  <dcterms:modified xsi:type="dcterms:W3CDTF">2014-08-13T15:22:16Z</dcterms:modified>
</cp:coreProperties>
</file>