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1da17a3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1da17a3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db9c0d89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1db9c0d89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e8bcf4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e8bcf4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e8bcf4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e8bcf4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1e8bcf4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1e8bcf4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63f4f6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63f4f6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1da17a3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1da17a3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Improvisation: The available loan schemes can be suggested to the customer.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1e8bcf4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1e8bcf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focus: As of now, our focus would only be on scanned pdf documents which would be converted to text and analysed with Machine Learning </a:t>
            </a:r>
            <a:r>
              <a:rPr lang="en"/>
              <a:t>Algorithms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da17a3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da17a3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1da17a3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1da17a3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4 is the one that needs the maximum amount of work, as each and every sector involves various calculations and provisions for loan sanctioning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Gyani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&amp; Simple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Gyani Magic</a:t>
            </a:r>
            <a:endParaRPr sz="30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389600"/>
            <a:ext cx="28080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Module-5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Focus:Use of Data Science to help reduce NPA 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1.Take the decision science result as data to train the data science module.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2. Identify more parameters.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3.Use various machine learning algorithms to help make the predictions more accurate.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500" y="1160925"/>
            <a:ext cx="5419725" cy="35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Gyani Magic</a:t>
            </a:r>
            <a:endParaRPr sz="3000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Module 6-Visualization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Various visualizations would be added to the dashboard to aid and make the whole process more </a:t>
            </a:r>
            <a:r>
              <a:rPr lang="en" sz="1400">
                <a:solidFill>
                  <a:srgbClr val="000000"/>
                </a:solidFill>
              </a:rPr>
              <a:t>convenient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25" y="928950"/>
            <a:ext cx="4253275" cy="30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xtending the model to cater to loans for SMEs (Small Medium Enterprises) and other large-scale loans because they are the ones that require more work and hence, more automation.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4294967295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               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                               Thank you!</a:t>
            </a:r>
            <a:br>
              <a:rPr lang="en" sz="3000"/>
            </a:b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Gyani?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Gyani is your loan-sanctioning assistant which eases the tedious process of approving loans and primarily focuses on reducing the number of Non-Performing Assets and </a:t>
            </a:r>
            <a:r>
              <a:rPr lang="en">
                <a:solidFill>
                  <a:srgbClr val="000000"/>
                </a:solidFill>
              </a:rPr>
              <a:t>alleviating</a:t>
            </a:r>
            <a:r>
              <a:rPr lang="en">
                <a:solidFill>
                  <a:srgbClr val="000000"/>
                </a:solidFill>
              </a:rPr>
              <a:t> the pain of banks by means of Decision and Data Science.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Focus: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o make the whole process of loan approval hassle-free and easy- to both the consumer and the banker.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We aim to change the modus operandi of loan sanctioning, from the current method that takes hours of human interpretation to a much simpler technique which takes only few seconds of computational work.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Time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Automation Can Do? (Our Vision)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Consumer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Ramu kaka’s nephew says his fields need an upgrade if he wants to earn more. So kaka decides to apply for loan.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He thus fills up the form online to apply for loan.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400" y="404175"/>
            <a:ext cx="3656250" cy="433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11850"/>
            <a:ext cx="5442300" cy="10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Gyani does here?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Customer-Gyani dynamics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89600"/>
            <a:ext cx="4504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Module-1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Focus:Getting the data from consumer.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1.The form that consumer fills would send the data to CIBIL which can help generate credit worthiness and give needed data.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2.The necessary list of documents are uploaded by user.It is ensured that the documents are duly uploaded.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600" y="828100"/>
            <a:ext cx="3271250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Gyani Magic</a:t>
            </a:r>
            <a:endParaRPr sz="30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Module-2</a:t>
            </a:r>
            <a:endParaRPr b="1"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Focus:Analysing the uploaded documents to check their validity</a:t>
            </a:r>
            <a:endParaRPr b="1"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1.The documents uploaded by the user can be converted into an appropriate format and analysed for their validity and other discrepancies.</a:t>
            </a:r>
            <a:endParaRPr sz="14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48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Gyani Magic</a:t>
            </a:r>
            <a:endParaRPr sz="30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3409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Module-3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Focus:Getting the data to Gyani’s reserves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1.The applicant number is fetched from bank’s database.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2.The other applicant data is fetched from the bank’s database.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3</a:t>
            </a:r>
            <a:r>
              <a:rPr lang="en" sz="1400">
                <a:solidFill>
                  <a:srgbClr val="000000"/>
                </a:solidFill>
              </a:rPr>
              <a:t>.The data is fetched from CIBIL.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4.Converting the data to needed format.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5.Storing the data for analysis.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975"/>
            <a:ext cx="42529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Gyani Magic</a:t>
            </a:r>
            <a:endParaRPr sz="30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389600"/>
            <a:ext cx="3420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Module-4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Focus:Use of Decision Science to help the banks reduce NPA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1.Use the conditions the bank currently has for deciding whether the loan shall be given to the consumer or not.</a:t>
            </a:r>
            <a:endParaRPr b="1" sz="1400">
              <a:solidFill>
                <a:srgbClr val="000000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775" y="1311300"/>
            <a:ext cx="45339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