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oppins"/>
      <p:regular r:id="rId22"/>
      <p:bold r:id="rId23"/>
      <p:italic r:id="rId24"/>
      <p:boldItalic r:id="rId25"/>
    </p:embeddedFont>
    <p:embeddedFont>
      <p:font typeface="Anaheim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oppins-regular.fntdata"/><Relationship Id="rId21" Type="http://schemas.openxmlformats.org/officeDocument/2006/relationships/slide" Target="slides/slide16.xml"/><Relationship Id="rId24" Type="http://schemas.openxmlformats.org/officeDocument/2006/relationships/font" Target="fonts/Poppins-italic.fntdata"/><Relationship Id="rId23" Type="http://schemas.openxmlformats.org/officeDocument/2006/relationships/font" Target="fonts/Poppi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naheim-regular.fntdata"/><Relationship Id="rId25" Type="http://schemas.openxmlformats.org/officeDocument/2006/relationships/font" Target="fonts/Poppins-boldItalic.fntdata"/><Relationship Id="rId27" Type="http://schemas.openxmlformats.org/officeDocument/2006/relationships/font" Target="fonts/Anahei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c7e092f4c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g35c7e092f4c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c7e092f4c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g35c7e092f4c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c7e092f4c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g35c7e092f4c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5c7e092f4c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g35c7e092f4c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c7e092f4c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g35c7e092f4c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c7e092f4c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35c7e092f4c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c7e092f4c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g35c7e092f4c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5c7e092f4c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35c7e092f4c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080675" y="1687650"/>
            <a:ext cx="6350100" cy="14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080675" y="3183000"/>
            <a:ext cx="63501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0" y="0"/>
            <a:ext cx="1721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" name="Google Shape;12;p2"/>
          <p:cNvCxnSpPr/>
          <p:nvPr/>
        </p:nvCxnSpPr>
        <p:spPr>
          <a:xfrm>
            <a:off x="8680750" y="-35700"/>
            <a:ext cx="0" cy="5214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0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/>
          <p:nvPr>
            <p:ph type="title"/>
          </p:nvPr>
        </p:nvSpPr>
        <p:spPr>
          <a:xfrm>
            <a:off x="6071025" y="539500"/>
            <a:ext cx="2359800" cy="1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" type="subTitle"/>
          </p:nvPr>
        </p:nvSpPr>
        <p:spPr>
          <a:xfrm>
            <a:off x="6071025" y="1570750"/>
            <a:ext cx="2359800" cy="10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91" name="Google Shape;91;p11"/>
          <p:cNvSpPr/>
          <p:nvPr>
            <p:ph idx="2" type="pic"/>
          </p:nvPr>
        </p:nvSpPr>
        <p:spPr>
          <a:xfrm>
            <a:off x="0" y="0"/>
            <a:ext cx="34281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11"/>
          <p:cNvSpPr/>
          <p:nvPr>
            <p:ph idx="3" type="pic"/>
          </p:nvPr>
        </p:nvSpPr>
        <p:spPr>
          <a:xfrm>
            <a:off x="3690500" y="3066625"/>
            <a:ext cx="4705500" cy="2076900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Google Shape;93;p11"/>
          <p:cNvSpPr/>
          <p:nvPr>
            <p:ph idx="4" type="pic"/>
          </p:nvPr>
        </p:nvSpPr>
        <p:spPr>
          <a:xfrm>
            <a:off x="3690375" y="0"/>
            <a:ext cx="2285700" cy="282630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11"/>
          <p:cNvSpPr/>
          <p:nvPr/>
        </p:nvSpPr>
        <p:spPr>
          <a:xfrm>
            <a:off x="8947250" y="0"/>
            <a:ext cx="196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" name="Google Shape;95;p11"/>
          <p:cNvCxnSpPr/>
          <p:nvPr/>
        </p:nvCxnSpPr>
        <p:spPr>
          <a:xfrm>
            <a:off x="414894" y="-35700"/>
            <a:ext cx="0" cy="5214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/>
          <p:nvPr>
            <p:ph idx="2" type="pic"/>
          </p:nvPr>
        </p:nvSpPr>
        <p:spPr>
          <a:xfrm>
            <a:off x="1377525" y="0"/>
            <a:ext cx="3802500" cy="30339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2"/>
          <p:cNvSpPr/>
          <p:nvPr>
            <p:ph idx="3" type="pic"/>
          </p:nvPr>
        </p:nvSpPr>
        <p:spPr>
          <a:xfrm>
            <a:off x="5516825" y="-23825"/>
            <a:ext cx="3643800" cy="51672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2"/>
          <p:cNvSpPr/>
          <p:nvPr/>
        </p:nvSpPr>
        <p:spPr>
          <a:xfrm>
            <a:off x="0" y="0"/>
            <a:ext cx="1040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Google Shape;100;p12"/>
          <p:cNvCxnSpPr/>
          <p:nvPr/>
        </p:nvCxnSpPr>
        <p:spPr>
          <a:xfrm>
            <a:off x="8805525" y="-35700"/>
            <a:ext cx="0" cy="5214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" name="Google Shape;101;p12"/>
          <p:cNvSpPr txBox="1"/>
          <p:nvPr>
            <p:ph type="title"/>
          </p:nvPr>
        </p:nvSpPr>
        <p:spPr>
          <a:xfrm>
            <a:off x="1377513" y="3108350"/>
            <a:ext cx="38025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" type="subTitle"/>
          </p:nvPr>
        </p:nvSpPr>
        <p:spPr>
          <a:xfrm>
            <a:off x="1377513" y="3679400"/>
            <a:ext cx="38025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/>
          <p:nvPr>
            <p:ph idx="2" type="pic"/>
          </p:nvPr>
        </p:nvSpPr>
        <p:spPr>
          <a:xfrm>
            <a:off x="0" y="-14875"/>
            <a:ext cx="9144000" cy="51585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13"/>
          <p:cNvSpPr txBox="1"/>
          <p:nvPr>
            <p:ph type="title"/>
          </p:nvPr>
        </p:nvSpPr>
        <p:spPr>
          <a:xfrm>
            <a:off x="713225" y="3836875"/>
            <a:ext cx="3574200" cy="75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1" type="subTitle"/>
          </p:nvPr>
        </p:nvSpPr>
        <p:spPr>
          <a:xfrm>
            <a:off x="726701" y="1701834"/>
            <a:ext cx="3649500" cy="10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2" type="subTitle"/>
          </p:nvPr>
        </p:nvSpPr>
        <p:spPr>
          <a:xfrm>
            <a:off x="4781130" y="1701834"/>
            <a:ext cx="3649500" cy="10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idx="3" type="subTitle"/>
          </p:nvPr>
        </p:nvSpPr>
        <p:spPr>
          <a:xfrm>
            <a:off x="726701" y="3390025"/>
            <a:ext cx="3649500" cy="10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11" name="Google Shape;111;p14"/>
          <p:cNvSpPr txBox="1"/>
          <p:nvPr>
            <p:ph idx="4" type="subTitle"/>
          </p:nvPr>
        </p:nvSpPr>
        <p:spPr>
          <a:xfrm>
            <a:off x="4781129" y="3390023"/>
            <a:ext cx="3649500" cy="10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12" name="Google Shape;112;p14"/>
          <p:cNvSpPr txBox="1"/>
          <p:nvPr>
            <p:ph idx="5" type="subTitle"/>
          </p:nvPr>
        </p:nvSpPr>
        <p:spPr>
          <a:xfrm>
            <a:off x="726700" y="1321075"/>
            <a:ext cx="36495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3" name="Google Shape;113;p14"/>
          <p:cNvSpPr txBox="1"/>
          <p:nvPr>
            <p:ph idx="6" type="subTitle"/>
          </p:nvPr>
        </p:nvSpPr>
        <p:spPr>
          <a:xfrm>
            <a:off x="726700" y="3009341"/>
            <a:ext cx="36495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4" name="Google Shape;114;p14"/>
          <p:cNvSpPr txBox="1"/>
          <p:nvPr>
            <p:ph idx="7" type="subTitle"/>
          </p:nvPr>
        </p:nvSpPr>
        <p:spPr>
          <a:xfrm>
            <a:off x="4781096" y="1321075"/>
            <a:ext cx="36495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5" name="Google Shape;115;p14"/>
          <p:cNvSpPr txBox="1"/>
          <p:nvPr>
            <p:ph idx="8" type="subTitle"/>
          </p:nvPr>
        </p:nvSpPr>
        <p:spPr>
          <a:xfrm>
            <a:off x="4781097" y="3009334"/>
            <a:ext cx="36495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6" name="Google Shape;116;p14"/>
          <p:cNvSpPr/>
          <p:nvPr/>
        </p:nvSpPr>
        <p:spPr>
          <a:xfrm>
            <a:off x="0" y="0"/>
            <a:ext cx="449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7" name="Google Shape;117;p14"/>
          <p:cNvCxnSpPr/>
          <p:nvPr/>
        </p:nvCxnSpPr>
        <p:spPr>
          <a:xfrm>
            <a:off x="8576925" y="-35700"/>
            <a:ext cx="0" cy="5214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8" name="Google Shape;118;p14"/>
          <p:cNvGrpSpPr/>
          <p:nvPr/>
        </p:nvGrpSpPr>
        <p:grpSpPr>
          <a:xfrm>
            <a:off x="2819875" y="4823675"/>
            <a:ext cx="6333600" cy="0"/>
            <a:chOff x="2220050" y="1547100"/>
            <a:chExt cx="6333600" cy="0"/>
          </a:xfrm>
        </p:grpSpPr>
        <p:cxnSp>
          <p:nvCxnSpPr>
            <p:cNvPr id="119" name="Google Shape;119;p14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cap="flat" cmpd="sng" w="1143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0" name="Google Shape;120;p14"/>
            <p:cNvCxnSpPr/>
            <p:nvPr/>
          </p:nvCxnSpPr>
          <p:spPr>
            <a:xfrm>
              <a:off x="2684450" y="1547100"/>
              <a:ext cx="5869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1" type="subTitle"/>
          </p:nvPr>
        </p:nvSpPr>
        <p:spPr>
          <a:xfrm>
            <a:off x="712900" y="1710154"/>
            <a:ext cx="25059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24" name="Google Shape;124;p15"/>
          <p:cNvSpPr txBox="1"/>
          <p:nvPr>
            <p:ph idx="2" type="subTitle"/>
          </p:nvPr>
        </p:nvSpPr>
        <p:spPr>
          <a:xfrm>
            <a:off x="3262909" y="1710164"/>
            <a:ext cx="26178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3" type="subTitle"/>
          </p:nvPr>
        </p:nvSpPr>
        <p:spPr>
          <a:xfrm>
            <a:off x="712900" y="3539851"/>
            <a:ext cx="25059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4" type="subTitle"/>
          </p:nvPr>
        </p:nvSpPr>
        <p:spPr>
          <a:xfrm>
            <a:off x="3262918" y="3539853"/>
            <a:ext cx="26178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27" name="Google Shape;127;p15"/>
          <p:cNvSpPr txBox="1"/>
          <p:nvPr>
            <p:ph idx="5" type="subTitle"/>
          </p:nvPr>
        </p:nvSpPr>
        <p:spPr>
          <a:xfrm>
            <a:off x="5924954" y="1710160"/>
            <a:ext cx="25059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28" name="Google Shape;128;p15"/>
          <p:cNvSpPr txBox="1"/>
          <p:nvPr>
            <p:ph idx="6" type="subTitle"/>
          </p:nvPr>
        </p:nvSpPr>
        <p:spPr>
          <a:xfrm>
            <a:off x="5924973" y="3539851"/>
            <a:ext cx="25059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29" name="Google Shape;129;p15"/>
          <p:cNvSpPr txBox="1"/>
          <p:nvPr>
            <p:ph idx="7" type="subTitle"/>
          </p:nvPr>
        </p:nvSpPr>
        <p:spPr>
          <a:xfrm>
            <a:off x="712900" y="1208575"/>
            <a:ext cx="25059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0" name="Google Shape;130;p15"/>
          <p:cNvSpPr txBox="1"/>
          <p:nvPr>
            <p:ph idx="8" type="subTitle"/>
          </p:nvPr>
        </p:nvSpPr>
        <p:spPr>
          <a:xfrm>
            <a:off x="3262908" y="1208575"/>
            <a:ext cx="26154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1" name="Google Shape;131;p15"/>
          <p:cNvSpPr txBox="1"/>
          <p:nvPr>
            <p:ph idx="9" type="subTitle"/>
          </p:nvPr>
        </p:nvSpPr>
        <p:spPr>
          <a:xfrm>
            <a:off x="5924951" y="1208575"/>
            <a:ext cx="25035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2" name="Google Shape;132;p15"/>
          <p:cNvSpPr txBox="1"/>
          <p:nvPr>
            <p:ph idx="13" type="subTitle"/>
          </p:nvPr>
        </p:nvSpPr>
        <p:spPr>
          <a:xfrm>
            <a:off x="712900" y="3040861"/>
            <a:ext cx="25059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3" name="Google Shape;133;p15"/>
          <p:cNvSpPr txBox="1"/>
          <p:nvPr>
            <p:ph idx="14" type="subTitle"/>
          </p:nvPr>
        </p:nvSpPr>
        <p:spPr>
          <a:xfrm>
            <a:off x="3262908" y="3040858"/>
            <a:ext cx="26154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4" name="Google Shape;134;p15"/>
          <p:cNvSpPr txBox="1"/>
          <p:nvPr>
            <p:ph idx="15" type="subTitle"/>
          </p:nvPr>
        </p:nvSpPr>
        <p:spPr>
          <a:xfrm>
            <a:off x="5924951" y="3040853"/>
            <a:ext cx="25059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5" name="Google Shape;135;p15"/>
          <p:cNvSpPr/>
          <p:nvPr/>
        </p:nvSpPr>
        <p:spPr>
          <a:xfrm>
            <a:off x="8591250" y="0"/>
            <a:ext cx="5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" name="Google Shape;136;p15"/>
          <p:cNvCxnSpPr/>
          <p:nvPr/>
        </p:nvCxnSpPr>
        <p:spPr>
          <a:xfrm>
            <a:off x="414894" y="-35700"/>
            <a:ext cx="0" cy="5214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7" name="Google Shape;137;p15"/>
          <p:cNvGrpSpPr/>
          <p:nvPr/>
        </p:nvGrpSpPr>
        <p:grpSpPr>
          <a:xfrm flipH="1">
            <a:off x="-37375" y="4832600"/>
            <a:ext cx="6198300" cy="0"/>
            <a:chOff x="2220050" y="1547100"/>
            <a:chExt cx="6198300" cy="0"/>
          </a:xfrm>
        </p:grpSpPr>
        <p:cxnSp>
          <p:nvCxnSpPr>
            <p:cNvPr id="138" name="Google Shape;138;p15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cap="flat" cmpd="sng" w="1143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9" name="Google Shape;139;p15"/>
            <p:cNvCxnSpPr/>
            <p:nvPr/>
          </p:nvCxnSpPr>
          <p:spPr>
            <a:xfrm>
              <a:off x="2684450" y="1547100"/>
              <a:ext cx="5733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 txBox="1"/>
          <p:nvPr>
            <p:ph hasCustomPrompt="1" type="title"/>
          </p:nvPr>
        </p:nvSpPr>
        <p:spPr>
          <a:xfrm>
            <a:off x="3091725" y="1412738"/>
            <a:ext cx="5339100" cy="108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42" name="Google Shape;142;p16"/>
          <p:cNvSpPr txBox="1"/>
          <p:nvPr>
            <p:ph idx="1" type="subTitle"/>
          </p:nvPr>
        </p:nvSpPr>
        <p:spPr>
          <a:xfrm>
            <a:off x="3091725" y="3233663"/>
            <a:ext cx="53391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3" name="Google Shape;143;p16"/>
          <p:cNvSpPr/>
          <p:nvPr/>
        </p:nvSpPr>
        <p:spPr>
          <a:xfrm>
            <a:off x="0" y="0"/>
            <a:ext cx="2660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4" name="Google Shape;144;p16"/>
          <p:cNvCxnSpPr/>
          <p:nvPr/>
        </p:nvCxnSpPr>
        <p:spPr>
          <a:xfrm>
            <a:off x="8820525" y="-35700"/>
            <a:ext cx="0" cy="5214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/>
          <p:nvPr/>
        </p:nvSpPr>
        <p:spPr>
          <a:xfrm>
            <a:off x="6341100" y="0"/>
            <a:ext cx="280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7" name="Google Shape;147;p17"/>
          <p:cNvCxnSpPr/>
          <p:nvPr/>
        </p:nvCxnSpPr>
        <p:spPr>
          <a:xfrm>
            <a:off x="517944" y="-35700"/>
            <a:ext cx="0" cy="5214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8" name="Google Shape;148;p17"/>
          <p:cNvSpPr txBox="1"/>
          <p:nvPr>
            <p:ph type="title"/>
          </p:nvPr>
        </p:nvSpPr>
        <p:spPr>
          <a:xfrm>
            <a:off x="713263" y="539500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9" name="Google Shape;149;p17"/>
          <p:cNvSpPr txBox="1"/>
          <p:nvPr>
            <p:ph idx="1" type="subTitle"/>
          </p:nvPr>
        </p:nvSpPr>
        <p:spPr>
          <a:xfrm>
            <a:off x="713225" y="1628575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50" name="Google Shape;150;p17"/>
          <p:cNvSpPr txBox="1"/>
          <p:nvPr/>
        </p:nvSpPr>
        <p:spPr>
          <a:xfrm>
            <a:off x="713225" y="3528875"/>
            <a:ext cx="37650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</a:t>
            </a:r>
            <a:r>
              <a:rPr b="0" i="0" lang="en" sz="1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This presentation template was created by </a:t>
            </a:r>
            <a:r>
              <a:rPr b="1" i="0" lang="en" sz="1000" u="sng" cap="none" strike="noStrike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2"/>
              </a:rPr>
              <a:t>Slidesgo</a:t>
            </a:r>
            <a:r>
              <a:rPr b="0" i="0" lang="en" sz="1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b="1" i="0" lang="en" sz="1000" u="sng" cap="none" strike="noStrike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Flaticon</a:t>
            </a:r>
            <a:r>
              <a:rPr b="0" i="0" lang="en" sz="1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 </a:t>
            </a:r>
            <a:r>
              <a:rPr b="1" i="0" lang="en" sz="1000" u="sng" cap="none" strike="noStrike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4"/>
              </a:rPr>
              <a:t>Freepik</a:t>
            </a:r>
            <a:r>
              <a:rPr b="0" i="0" lang="en" sz="1000" u="sng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b="1" i="0" sz="1000" u="sng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0_1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>
            <p:ph type="title"/>
          </p:nvPr>
        </p:nvSpPr>
        <p:spPr>
          <a:xfrm>
            <a:off x="713250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3" name="Google Shape;153;p18"/>
          <p:cNvSpPr txBox="1"/>
          <p:nvPr>
            <p:ph idx="1" type="body"/>
          </p:nvPr>
        </p:nvSpPr>
        <p:spPr>
          <a:xfrm>
            <a:off x="713250" y="1017725"/>
            <a:ext cx="77175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54" name="Google Shape;154;p18"/>
          <p:cNvSpPr/>
          <p:nvPr/>
        </p:nvSpPr>
        <p:spPr>
          <a:xfrm>
            <a:off x="0" y="0"/>
            <a:ext cx="1875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5" name="Google Shape;155;p18"/>
          <p:cNvCxnSpPr/>
          <p:nvPr/>
        </p:nvCxnSpPr>
        <p:spPr>
          <a:xfrm>
            <a:off x="8267125" y="-35700"/>
            <a:ext cx="0" cy="5214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56" name="Google Shape;156;p18"/>
          <p:cNvGrpSpPr/>
          <p:nvPr/>
        </p:nvGrpSpPr>
        <p:grpSpPr>
          <a:xfrm>
            <a:off x="448300" y="4854275"/>
            <a:ext cx="8817600" cy="0"/>
            <a:chOff x="2220050" y="1547100"/>
            <a:chExt cx="8817600" cy="0"/>
          </a:xfrm>
        </p:grpSpPr>
        <p:cxnSp>
          <p:nvCxnSpPr>
            <p:cNvPr id="157" name="Google Shape;157;p18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cap="flat" cmpd="sng" w="1143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8" name="Google Shape;158;p18"/>
            <p:cNvCxnSpPr/>
            <p:nvPr/>
          </p:nvCxnSpPr>
          <p:spPr>
            <a:xfrm>
              <a:off x="2684450" y="1547100"/>
              <a:ext cx="8353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1" name="Google Shape;161;p19"/>
          <p:cNvSpPr txBox="1"/>
          <p:nvPr>
            <p:ph idx="1" type="body"/>
          </p:nvPr>
        </p:nvSpPr>
        <p:spPr>
          <a:xfrm>
            <a:off x="720000" y="1017725"/>
            <a:ext cx="7704000" cy="3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 Light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62" name="Google Shape;162;p19"/>
          <p:cNvSpPr/>
          <p:nvPr/>
        </p:nvSpPr>
        <p:spPr>
          <a:xfrm>
            <a:off x="8844200" y="0"/>
            <a:ext cx="300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3" name="Google Shape;163;p19"/>
          <p:cNvCxnSpPr/>
          <p:nvPr/>
        </p:nvCxnSpPr>
        <p:spPr>
          <a:xfrm>
            <a:off x="208794" y="-35700"/>
            <a:ext cx="0" cy="5214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64" name="Google Shape;164;p19"/>
          <p:cNvGrpSpPr/>
          <p:nvPr/>
        </p:nvGrpSpPr>
        <p:grpSpPr>
          <a:xfrm flipH="1">
            <a:off x="-56275" y="4604000"/>
            <a:ext cx="8175300" cy="0"/>
            <a:chOff x="2220050" y="1547100"/>
            <a:chExt cx="8175300" cy="0"/>
          </a:xfrm>
        </p:grpSpPr>
        <p:cxnSp>
          <p:nvCxnSpPr>
            <p:cNvPr id="165" name="Google Shape;165;p19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cap="flat" cmpd="sng" w="1143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6" name="Google Shape;166;p19"/>
            <p:cNvCxnSpPr/>
            <p:nvPr/>
          </p:nvCxnSpPr>
          <p:spPr>
            <a:xfrm>
              <a:off x="2684450" y="1547100"/>
              <a:ext cx="7710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type="title"/>
          </p:nvPr>
        </p:nvSpPr>
        <p:spPr>
          <a:xfrm>
            <a:off x="3454075" y="1307100"/>
            <a:ext cx="45081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9" name="Google Shape;169;p20"/>
          <p:cNvSpPr/>
          <p:nvPr/>
        </p:nvSpPr>
        <p:spPr>
          <a:xfrm>
            <a:off x="0" y="0"/>
            <a:ext cx="2660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170;p20"/>
          <p:cNvCxnSpPr/>
          <p:nvPr/>
        </p:nvCxnSpPr>
        <p:spPr>
          <a:xfrm>
            <a:off x="8430775" y="-35700"/>
            <a:ext cx="0" cy="5214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71" name="Google Shape;171;p20"/>
          <p:cNvGrpSpPr/>
          <p:nvPr/>
        </p:nvGrpSpPr>
        <p:grpSpPr>
          <a:xfrm>
            <a:off x="3230850" y="4760600"/>
            <a:ext cx="6025500" cy="0"/>
            <a:chOff x="2220050" y="1547100"/>
            <a:chExt cx="6025500" cy="0"/>
          </a:xfrm>
        </p:grpSpPr>
        <p:cxnSp>
          <p:nvCxnSpPr>
            <p:cNvPr id="172" name="Google Shape;172;p20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cap="flat" cmpd="sng" w="1143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3" name="Google Shape;173;p20"/>
            <p:cNvCxnSpPr/>
            <p:nvPr/>
          </p:nvCxnSpPr>
          <p:spPr>
            <a:xfrm>
              <a:off x="2684450" y="1547100"/>
              <a:ext cx="5561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8430775" y="0"/>
            <a:ext cx="713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" name="Google Shape;16;p3"/>
          <p:cNvCxnSpPr/>
          <p:nvPr/>
        </p:nvCxnSpPr>
        <p:spPr>
          <a:xfrm>
            <a:off x="351825" y="-35700"/>
            <a:ext cx="0" cy="5214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7" name="Google Shape;17;p3"/>
          <p:cNvGrpSpPr/>
          <p:nvPr/>
        </p:nvGrpSpPr>
        <p:grpSpPr>
          <a:xfrm flipH="1">
            <a:off x="-84700" y="4901150"/>
            <a:ext cx="7055100" cy="0"/>
            <a:chOff x="2220050" y="1547100"/>
            <a:chExt cx="7055100" cy="0"/>
          </a:xfrm>
        </p:grpSpPr>
        <p:cxnSp>
          <p:nvCxnSpPr>
            <p:cNvPr id="18" name="Google Shape;18;p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cap="flat" cmpd="sng" w="1143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" name="Google Shape;19;p3"/>
            <p:cNvCxnSpPr/>
            <p:nvPr/>
          </p:nvCxnSpPr>
          <p:spPr>
            <a:xfrm>
              <a:off x="2684450" y="1547100"/>
              <a:ext cx="6590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/>
          <p:nvPr/>
        </p:nvSpPr>
        <p:spPr>
          <a:xfrm>
            <a:off x="5555725" y="0"/>
            <a:ext cx="3588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1"/>
          <p:cNvSpPr txBox="1"/>
          <p:nvPr>
            <p:ph type="title"/>
          </p:nvPr>
        </p:nvSpPr>
        <p:spPr>
          <a:xfrm>
            <a:off x="713225" y="1254000"/>
            <a:ext cx="4158600" cy="19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7" name="Google Shape;177;p21"/>
          <p:cNvSpPr txBox="1"/>
          <p:nvPr>
            <p:ph idx="1" type="subTitle"/>
          </p:nvPr>
        </p:nvSpPr>
        <p:spPr>
          <a:xfrm>
            <a:off x="713225" y="3218400"/>
            <a:ext cx="41586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cxnSp>
        <p:nvCxnSpPr>
          <p:cNvPr id="178" name="Google Shape;178;p21"/>
          <p:cNvCxnSpPr/>
          <p:nvPr/>
        </p:nvCxnSpPr>
        <p:spPr>
          <a:xfrm>
            <a:off x="517944" y="-35700"/>
            <a:ext cx="0" cy="5214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79" name="Google Shape;179;p21"/>
          <p:cNvGrpSpPr/>
          <p:nvPr/>
        </p:nvGrpSpPr>
        <p:grpSpPr>
          <a:xfrm flipH="1">
            <a:off x="-93775" y="4604000"/>
            <a:ext cx="4197300" cy="0"/>
            <a:chOff x="2220050" y="1547100"/>
            <a:chExt cx="4197300" cy="0"/>
          </a:xfrm>
        </p:grpSpPr>
        <p:cxnSp>
          <p:nvCxnSpPr>
            <p:cNvPr id="180" name="Google Shape;180;p21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cap="flat" cmpd="sng" w="1143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1" name="Google Shape;181;p21"/>
            <p:cNvCxnSpPr/>
            <p:nvPr/>
          </p:nvCxnSpPr>
          <p:spPr>
            <a:xfrm>
              <a:off x="2684450" y="1547100"/>
              <a:ext cx="3732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/>
          <p:nvPr/>
        </p:nvSpPr>
        <p:spPr>
          <a:xfrm>
            <a:off x="6501975" y="0"/>
            <a:ext cx="2642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5" name="Google Shape;185;p23"/>
          <p:cNvCxnSpPr/>
          <p:nvPr/>
        </p:nvCxnSpPr>
        <p:spPr>
          <a:xfrm>
            <a:off x="479225" y="-35700"/>
            <a:ext cx="0" cy="5214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86" name="Google Shape;186;p23"/>
          <p:cNvGrpSpPr/>
          <p:nvPr/>
        </p:nvGrpSpPr>
        <p:grpSpPr>
          <a:xfrm flipH="1">
            <a:off x="-131100" y="313050"/>
            <a:ext cx="6464400" cy="0"/>
            <a:chOff x="2220050" y="1547100"/>
            <a:chExt cx="6464400" cy="0"/>
          </a:xfrm>
        </p:grpSpPr>
        <p:cxnSp>
          <p:nvCxnSpPr>
            <p:cNvPr id="187" name="Google Shape;187;p2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cap="flat" cmpd="sng" w="1143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8" name="Google Shape;188;p23"/>
            <p:cNvCxnSpPr/>
            <p:nvPr/>
          </p:nvCxnSpPr>
          <p:spPr>
            <a:xfrm>
              <a:off x="2684450" y="1547100"/>
              <a:ext cx="6000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/>
          <p:nvPr/>
        </p:nvSpPr>
        <p:spPr>
          <a:xfrm flipH="1">
            <a:off x="-18775" y="-35700"/>
            <a:ext cx="1368000" cy="517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1" name="Google Shape;191;p24"/>
          <p:cNvCxnSpPr/>
          <p:nvPr/>
        </p:nvCxnSpPr>
        <p:spPr>
          <a:xfrm>
            <a:off x="8430781" y="-35700"/>
            <a:ext cx="0" cy="5214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92" name="Google Shape;192;p24"/>
          <p:cNvGrpSpPr/>
          <p:nvPr/>
        </p:nvGrpSpPr>
        <p:grpSpPr>
          <a:xfrm>
            <a:off x="1798975" y="266225"/>
            <a:ext cx="7429500" cy="0"/>
            <a:chOff x="2220050" y="1547100"/>
            <a:chExt cx="7429500" cy="0"/>
          </a:xfrm>
        </p:grpSpPr>
        <p:cxnSp>
          <p:nvCxnSpPr>
            <p:cNvPr id="193" name="Google Shape;193;p24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cap="flat" cmpd="sng" w="1143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4" name="Google Shape;194;p24"/>
            <p:cNvCxnSpPr/>
            <p:nvPr/>
          </p:nvCxnSpPr>
          <p:spPr>
            <a:xfrm>
              <a:off x="2684450" y="1547100"/>
              <a:ext cx="6965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0"/>
            <a:ext cx="40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" name="Google Shape;22;p4"/>
          <p:cNvCxnSpPr/>
          <p:nvPr/>
        </p:nvCxnSpPr>
        <p:spPr>
          <a:xfrm>
            <a:off x="8430775" y="-35700"/>
            <a:ext cx="0" cy="5214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2" type="title"/>
          </p:nvPr>
        </p:nvSpPr>
        <p:spPr>
          <a:xfrm>
            <a:off x="720000" y="1579950"/>
            <a:ext cx="7650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5" name="Google Shape;25;p4"/>
          <p:cNvSpPr txBox="1"/>
          <p:nvPr>
            <p:ph idx="3" type="title"/>
          </p:nvPr>
        </p:nvSpPr>
        <p:spPr>
          <a:xfrm>
            <a:off x="720000" y="2914288"/>
            <a:ext cx="7650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6" name="Google Shape;26;p4"/>
          <p:cNvSpPr txBox="1"/>
          <p:nvPr>
            <p:ph idx="4" type="title"/>
          </p:nvPr>
        </p:nvSpPr>
        <p:spPr>
          <a:xfrm>
            <a:off x="3371772" y="1579950"/>
            <a:ext cx="7650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" name="Google Shape;27;p4"/>
          <p:cNvSpPr txBox="1"/>
          <p:nvPr>
            <p:ph idx="5" type="title"/>
          </p:nvPr>
        </p:nvSpPr>
        <p:spPr>
          <a:xfrm>
            <a:off x="3371772" y="2914288"/>
            <a:ext cx="7650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" name="Google Shape;28;p4"/>
          <p:cNvSpPr txBox="1"/>
          <p:nvPr>
            <p:ph idx="6" type="title"/>
          </p:nvPr>
        </p:nvSpPr>
        <p:spPr>
          <a:xfrm>
            <a:off x="6023544" y="1579950"/>
            <a:ext cx="7650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" name="Google Shape;29;p4"/>
          <p:cNvSpPr txBox="1"/>
          <p:nvPr>
            <p:ph idx="7" type="title"/>
          </p:nvPr>
        </p:nvSpPr>
        <p:spPr>
          <a:xfrm>
            <a:off x="6023544" y="2914288"/>
            <a:ext cx="7650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4"/>
          <p:cNvSpPr txBox="1"/>
          <p:nvPr>
            <p:ph idx="1" type="subTitle"/>
          </p:nvPr>
        </p:nvSpPr>
        <p:spPr>
          <a:xfrm>
            <a:off x="720000" y="1978648"/>
            <a:ext cx="24006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4"/>
          <p:cNvSpPr txBox="1"/>
          <p:nvPr>
            <p:ph idx="8" type="subTitle"/>
          </p:nvPr>
        </p:nvSpPr>
        <p:spPr>
          <a:xfrm>
            <a:off x="3371774" y="1978648"/>
            <a:ext cx="24006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4"/>
          <p:cNvSpPr txBox="1"/>
          <p:nvPr>
            <p:ph idx="9" type="subTitle"/>
          </p:nvPr>
        </p:nvSpPr>
        <p:spPr>
          <a:xfrm>
            <a:off x="6023548" y="1978648"/>
            <a:ext cx="24006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4"/>
          <p:cNvSpPr txBox="1"/>
          <p:nvPr>
            <p:ph idx="13" type="subTitle"/>
          </p:nvPr>
        </p:nvSpPr>
        <p:spPr>
          <a:xfrm>
            <a:off x="720000" y="3313049"/>
            <a:ext cx="24006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4"/>
          <p:cNvSpPr txBox="1"/>
          <p:nvPr>
            <p:ph idx="14" type="subTitle"/>
          </p:nvPr>
        </p:nvSpPr>
        <p:spPr>
          <a:xfrm>
            <a:off x="3371774" y="3313049"/>
            <a:ext cx="24006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4"/>
          <p:cNvSpPr txBox="1"/>
          <p:nvPr>
            <p:ph idx="15" type="subTitle"/>
          </p:nvPr>
        </p:nvSpPr>
        <p:spPr>
          <a:xfrm>
            <a:off x="6023548" y="3313049"/>
            <a:ext cx="24006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36" name="Google Shape;36;p4"/>
          <p:cNvGrpSpPr/>
          <p:nvPr/>
        </p:nvGrpSpPr>
        <p:grpSpPr>
          <a:xfrm>
            <a:off x="720000" y="4854300"/>
            <a:ext cx="8536500" cy="0"/>
            <a:chOff x="2220050" y="1547100"/>
            <a:chExt cx="8536500" cy="0"/>
          </a:xfrm>
        </p:grpSpPr>
        <p:cxnSp>
          <p:nvCxnSpPr>
            <p:cNvPr id="37" name="Google Shape;37;p4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cap="flat" cmpd="sng" w="1143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" name="Google Shape;38;p4"/>
            <p:cNvCxnSpPr/>
            <p:nvPr/>
          </p:nvCxnSpPr>
          <p:spPr>
            <a:xfrm>
              <a:off x="2684450" y="1547100"/>
              <a:ext cx="8072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6501975" y="0"/>
            <a:ext cx="2642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5"/>
          <p:cNvCxnSpPr/>
          <p:nvPr/>
        </p:nvCxnSpPr>
        <p:spPr>
          <a:xfrm>
            <a:off x="123225" y="-35700"/>
            <a:ext cx="0" cy="5214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5"/>
          <p:cNvSpPr txBox="1"/>
          <p:nvPr>
            <p:ph idx="1" type="subTitle"/>
          </p:nvPr>
        </p:nvSpPr>
        <p:spPr>
          <a:xfrm>
            <a:off x="720000" y="1413363"/>
            <a:ext cx="53214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type="title"/>
          </p:nvPr>
        </p:nvSpPr>
        <p:spPr>
          <a:xfrm>
            <a:off x="720000" y="445025"/>
            <a:ext cx="532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4" name="Google Shape;44;p5"/>
          <p:cNvGrpSpPr/>
          <p:nvPr/>
        </p:nvGrpSpPr>
        <p:grpSpPr>
          <a:xfrm flipH="1">
            <a:off x="-93775" y="4604000"/>
            <a:ext cx="4197300" cy="0"/>
            <a:chOff x="2220050" y="1547100"/>
            <a:chExt cx="4197300" cy="0"/>
          </a:xfrm>
        </p:grpSpPr>
        <p:cxnSp>
          <p:nvCxnSpPr>
            <p:cNvPr id="45" name="Google Shape;45;p5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cap="flat" cmpd="sng" w="1143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" name="Google Shape;46;p5"/>
            <p:cNvCxnSpPr/>
            <p:nvPr/>
          </p:nvCxnSpPr>
          <p:spPr>
            <a:xfrm>
              <a:off x="2684450" y="1547100"/>
              <a:ext cx="3732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/>
          <p:nvPr/>
        </p:nvSpPr>
        <p:spPr>
          <a:xfrm>
            <a:off x="0" y="0"/>
            <a:ext cx="168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Google Shape;49;p6"/>
          <p:cNvCxnSpPr/>
          <p:nvPr/>
        </p:nvCxnSpPr>
        <p:spPr>
          <a:xfrm>
            <a:off x="8909350" y="-35700"/>
            <a:ext cx="0" cy="5214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" type="subTitle"/>
          </p:nvPr>
        </p:nvSpPr>
        <p:spPr>
          <a:xfrm>
            <a:off x="720000" y="2275025"/>
            <a:ext cx="2531100" cy="12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2" type="subTitle"/>
          </p:nvPr>
        </p:nvSpPr>
        <p:spPr>
          <a:xfrm>
            <a:off x="3306477" y="2275025"/>
            <a:ext cx="2531100" cy="12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3" type="subTitle"/>
          </p:nvPr>
        </p:nvSpPr>
        <p:spPr>
          <a:xfrm>
            <a:off x="5892953" y="2275026"/>
            <a:ext cx="2531100" cy="12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4" type="subTitle"/>
          </p:nvPr>
        </p:nvSpPr>
        <p:spPr>
          <a:xfrm>
            <a:off x="720000" y="1450250"/>
            <a:ext cx="25311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" name="Google Shape;55;p6"/>
          <p:cNvSpPr txBox="1"/>
          <p:nvPr>
            <p:ph idx="5" type="subTitle"/>
          </p:nvPr>
        </p:nvSpPr>
        <p:spPr>
          <a:xfrm>
            <a:off x="3306484" y="1450250"/>
            <a:ext cx="25311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6" name="Google Shape;56;p6"/>
          <p:cNvSpPr txBox="1"/>
          <p:nvPr>
            <p:ph idx="6" type="subTitle"/>
          </p:nvPr>
        </p:nvSpPr>
        <p:spPr>
          <a:xfrm>
            <a:off x="5892959" y="1450250"/>
            <a:ext cx="25311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/>
          <p:nvPr/>
        </p:nvSpPr>
        <p:spPr>
          <a:xfrm>
            <a:off x="5911750" y="0"/>
            <a:ext cx="3232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" name="Google Shape;59;p7"/>
          <p:cNvCxnSpPr/>
          <p:nvPr/>
        </p:nvCxnSpPr>
        <p:spPr>
          <a:xfrm>
            <a:off x="712819" y="-35700"/>
            <a:ext cx="0" cy="5214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Google Shape;60;p7"/>
          <p:cNvSpPr txBox="1"/>
          <p:nvPr>
            <p:ph type="title"/>
          </p:nvPr>
        </p:nvSpPr>
        <p:spPr>
          <a:xfrm>
            <a:off x="1500200" y="2699650"/>
            <a:ext cx="3362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" name="Google Shape;61;p7"/>
          <p:cNvSpPr txBox="1"/>
          <p:nvPr>
            <p:ph idx="2" type="title"/>
          </p:nvPr>
        </p:nvSpPr>
        <p:spPr>
          <a:xfrm>
            <a:off x="1500200" y="1602050"/>
            <a:ext cx="1288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/>
          <p:nvPr/>
        </p:nvSpPr>
        <p:spPr>
          <a:xfrm>
            <a:off x="0" y="0"/>
            <a:ext cx="40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65" name="Google Shape;65;p8"/>
          <p:cNvCxnSpPr/>
          <p:nvPr/>
        </p:nvCxnSpPr>
        <p:spPr>
          <a:xfrm>
            <a:off x="8783850" y="-35700"/>
            <a:ext cx="0" cy="5214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6" name="Google Shape;66;p8"/>
          <p:cNvGrpSpPr/>
          <p:nvPr/>
        </p:nvGrpSpPr>
        <p:grpSpPr>
          <a:xfrm>
            <a:off x="1501085" y="4854300"/>
            <a:ext cx="7698000" cy="0"/>
            <a:chOff x="2220050" y="1547100"/>
            <a:chExt cx="7698000" cy="0"/>
          </a:xfrm>
        </p:grpSpPr>
        <p:cxnSp>
          <p:nvCxnSpPr>
            <p:cNvPr id="67" name="Google Shape;67;p8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cap="flat" cmpd="sng" w="1143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" name="Google Shape;68;p8"/>
            <p:cNvCxnSpPr/>
            <p:nvPr/>
          </p:nvCxnSpPr>
          <p:spPr>
            <a:xfrm>
              <a:off x="2684450" y="1547100"/>
              <a:ext cx="7233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>
            <a:off x="7776150" y="0"/>
            <a:ext cx="1368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" name="Google Shape;71;p9"/>
          <p:cNvCxnSpPr/>
          <p:nvPr/>
        </p:nvCxnSpPr>
        <p:spPr>
          <a:xfrm>
            <a:off x="255619" y="-35700"/>
            <a:ext cx="0" cy="5214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" name="Google Shape;72;p9"/>
          <p:cNvSpPr txBox="1"/>
          <p:nvPr>
            <p:ph type="title"/>
          </p:nvPr>
        </p:nvSpPr>
        <p:spPr>
          <a:xfrm>
            <a:off x="720000" y="445025"/>
            <a:ext cx="616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" type="subTitle"/>
          </p:nvPr>
        </p:nvSpPr>
        <p:spPr>
          <a:xfrm>
            <a:off x="3873881" y="2193146"/>
            <a:ext cx="3000900" cy="17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2" type="subTitle"/>
          </p:nvPr>
        </p:nvSpPr>
        <p:spPr>
          <a:xfrm>
            <a:off x="720000" y="2193152"/>
            <a:ext cx="3000900" cy="17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3" type="subTitle"/>
          </p:nvPr>
        </p:nvSpPr>
        <p:spPr>
          <a:xfrm>
            <a:off x="720000" y="1340875"/>
            <a:ext cx="3000900" cy="83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9"/>
          <p:cNvSpPr txBox="1"/>
          <p:nvPr>
            <p:ph idx="4" type="subTitle"/>
          </p:nvPr>
        </p:nvSpPr>
        <p:spPr>
          <a:xfrm>
            <a:off x="3873881" y="1340875"/>
            <a:ext cx="3000900" cy="83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77" name="Google Shape;77;p9"/>
          <p:cNvGrpSpPr/>
          <p:nvPr/>
        </p:nvGrpSpPr>
        <p:grpSpPr>
          <a:xfrm flipH="1">
            <a:off x="-18775" y="4604000"/>
            <a:ext cx="7429500" cy="0"/>
            <a:chOff x="2220050" y="1547100"/>
            <a:chExt cx="7429500" cy="0"/>
          </a:xfrm>
        </p:grpSpPr>
        <p:cxnSp>
          <p:nvCxnSpPr>
            <p:cNvPr id="78" name="Google Shape;78;p9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cap="flat" cmpd="sng" w="1143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9" name="Google Shape;79;p9"/>
            <p:cNvCxnSpPr/>
            <p:nvPr/>
          </p:nvCxnSpPr>
          <p:spPr>
            <a:xfrm>
              <a:off x="2684450" y="1547100"/>
              <a:ext cx="6965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 txBox="1"/>
          <p:nvPr>
            <p:ph type="title"/>
          </p:nvPr>
        </p:nvSpPr>
        <p:spPr>
          <a:xfrm>
            <a:off x="713250" y="445025"/>
            <a:ext cx="463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" type="body"/>
          </p:nvPr>
        </p:nvSpPr>
        <p:spPr>
          <a:xfrm>
            <a:off x="713250" y="1257575"/>
            <a:ext cx="7717500" cy="27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83" name="Google Shape;83;p10"/>
          <p:cNvSpPr/>
          <p:nvPr/>
        </p:nvSpPr>
        <p:spPr>
          <a:xfrm>
            <a:off x="0" y="0"/>
            <a:ext cx="590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" name="Google Shape;84;p10"/>
          <p:cNvCxnSpPr/>
          <p:nvPr/>
        </p:nvCxnSpPr>
        <p:spPr>
          <a:xfrm>
            <a:off x="8735575" y="-35700"/>
            <a:ext cx="0" cy="5214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5" name="Google Shape;85;p10"/>
          <p:cNvGrpSpPr/>
          <p:nvPr/>
        </p:nvGrpSpPr>
        <p:grpSpPr>
          <a:xfrm>
            <a:off x="3886675" y="4976075"/>
            <a:ext cx="5341800" cy="0"/>
            <a:chOff x="2220050" y="1547100"/>
            <a:chExt cx="5341800" cy="0"/>
          </a:xfrm>
        </p:grpSpPr>
        <p:cxnSp>
          <p:nvCxnSpPr>
            <p:cNvPr id="86" name="Google Shape;86;p10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cap="flat" cmpd="sng" w="1143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" name="Google Shape;87;p10"/>
            <p:cNvCxnSpPr/>
            <p:nvPr/>
          </p:nvCxnSpPr>
          <p:spPr>
            <a:xfrm>
              <a:off x="2684450" y="1547100"/>
              <a:ext cx="4877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b="1" i="0" sz="2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i="0" sz="3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i="0" sz="3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i="0" sz="3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i="0" sz="3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i="0" sz="3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i="0" sz="3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i="0" sz="3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i="0" sz="3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Poppins"/>
              <a:buChar char="■"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>
            <p:ph type="ctrTitle"/>
          </p:nvPr>
        </p:nvSpPr>
        <p:spPr>
          <a:xfrm>
            <a:off x="2080675" y="1687650"/>
            <a:ext cx="6350100" cy="14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PRÉSENTATION DU PROJET</a:t>
            </a:r>
            <a:endParaRPr/>
          </a:p>
        </p:txBody>
      </p:sp>
      <p:sp>
        <p:nvSpPr>
          <p:cNvPr id="200" name="Google Shape;200;p25"/>
          <p:cNvSpPr txBox="1"/>
          <p:nvPr>
            <p:ph idx="1" type="subTitle"/>
          </p:nvPr>
        </p:nvSpPr>
        <p:spPr>
          <a:xfrm>
            <a:off x="2156625" y="3118650"/>
            <a:ext cx="63501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-QuickRide-</a:t>
            </a:r>
            <a:endParaRPr/>
          </a:p>
        </p:txBody>
      </p:sp>
      <p:grpSp>
        <p:nvGrpSpPr>
          <p:cNvPr id="201" name="Google Shape;201;p25"/>
          <p:cNvGrpSpPr/>
          <p:nvPr/>
        </p:nvGrpSpPr>
        <p:grpSpPr>
          <a:xfrm>
            <a:off x="2220050" y="1547100"/>
            <a:ext cx="7055100" cy="0"/>
            <a:chOff x="2220050" y="1547100"/>
            <a:chExt cx="7055100" cy="0"/>
          </a:xfrm>
        </p:grpSpPr>
        <p:cxnSp>
          <p:nvCxnSpPr>
            <p:cNvPr id="202" name="Google Shape;202;p25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cap="flat" cmpd="sng" w="1143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3" name="Google Shape;203;p25"/>
            <p:cNvCxnSpPr/>
            <p:nvPr/>
          </p:nvCxnSpPr>
          <p:spPr>
            <a:xfrm>
              <a:off x="2684450" y="1547100"/>
              <a:ext cx="6590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4"/>
          <p:cNvSpPr txBox="1"/>
          <p:nvPr>
            <p:ph type="title"/>
          </p:nvPr>
        </p:nvSpPr>
        <p:spPr>
          <a:xfrm>
            <a:off x="720000" y="445025"/>
            <a:ext cx="616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Rôles</a:t>
            </a:r>
            <a:r>
              <a:rPr lang="en"/>
              <a:t> des utilisateurs</a:t>
            </a:r>
            <a:endParaRPr/>
          </a:p>
        </p:txBody>
      </p:sp>
      <p:sp>
        <p:nvSpPr>
          <p:cNvPr id="288" name="Google Shape;288;p34"/>
          <p:cNvSpPr txBox="1"/>
          <p:nvPr>
            <p:ph idx="2" type="subTitle"/>
          </p:nvPr>
        </p:nvSpPr>
        <p:spPr>
          <a:xfrm>
            <a:off x="379025" y="1183450"/>
            <a:ext cx="7027800" cy="23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/>
              <a:t>Utilisateur non connecté : </a:t>
            </a:r>
            <a:endParaRPr sz="15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/>
              <a:t>          -</a:t>
            </a:r>
            <a:r>
              <a:rPr lang="en" sz="1500"/>
              <a:t>Accès</a:t>
            </a:r>
            <a:r>
              <a:rPr lang="en" sz="1500"/>
              <a:t> aux pages d’accueil , services , voitures , contact.</a:t>
            </a:r>
            <a:endParaRPr sz="15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/>
              <a:t>          -Peut envoyer un message</a:t>
            </a:r>
            <a:endParaRPr sz="15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/>
              <a:t>          -Peut créer un compte et se connecter</a:t>
            </a:r>
            <a:endParaRPr sz="15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/>
              <a:t>Client connecté : </a:t>
            </a:r>
            <a:endParaRPr sz="1500"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/>
              <a:t>-</a:t>
            </a:r>
            <a:r>
              <a:rPr lang="en" sz="1500"/>
              <a:t>Accès</a:t>
            </a:r>
            <a:r>
              <a:rPr lang="en" sz="1500"/>
              <a:t> aux </a:t>
            </a:r>
            <a:r>
              <a:rPr lang="en" sz="1500"/>
              <a:t>mêmes</a:t>
            </a:r>
            <a:r>
              <a:rPr lang="en" sz="1500"/>
              <a:t> pages que </a:t>
            </a:r>
            <a:r>
              <a:rPr lang="en" sz="1500"/>
              <a:t>l'utilisateur</a:t>
            </a:r>
            <a:r>
              <a:rPr lang="en" sz="1500"/>
              <a:t> normal</a:t>
            </a:r>
            <a:endParaRPr sz="1500"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/>
              <a:t>-Peut </a:t>
            </a:r>
            <a:r>
              <a:rPr lang="en" sz="1500"/>
              <a:t>réserver</a:t>
            </a:r>
            <a:r>
              <a:rPr lang="en" sz="1500"/>
              <a:t> une voiture</a:t>
            </a:r>
            <a:endParaRPr sz="1500"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/>
              <a:t>-Peut voir les voitures disponibles et le total</a:t>
            </a:r>
            <a:endParaRPr sz="1500"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/>
          <p:nvPr>
            <p:ph type="title"/>
          </p:nvPr>
        </p:nvSpPr>
        <p:spPr>
          <a:xfrm>
            <a:off x="720000" y="445025"/>
            <a:ext cx="616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Rôles des utilisateurs</a:t>
            </a:r>
            <a:endParaRPr/>
          </a:p>
        </p:txBody>
      </p:sp>
      <p:sp>
        <p:nvSpPr>
          <p:cNvPr id="294" name="Google Shape;294;p35"/>
          <p:cNvSpPr txBox="1"/>
          <p:nvPr>
            <p:ph idx="2" type="subTitle"/>
          </p:nvPr>
        </p:nvSpPr>
        <p:spPr>
          <a:xfrm>
            <a:off x="379025" y="1183450"/>
            <a:ext cx="7027800" cy="23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/>
              <a:t>Admin :</a:t>
            </a:r>
            <a:endParaRPr sz="1500"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/>
              <a:t>-Peut modifier les prix et la disponibilité des voitures.</a:t>
            </a:r>
            <a:endParaRPr sz="1500"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/>
              <a:t>-Peut lire les messages envoyés via le formulaire de contact.</a:t>
            </a:r>
            <a:endParaRPr sz="1500"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/>
              <a:t>-Accès aux réservations pour l’administrateur.</a:t>
            </a:r>
            <a:endParaRPr sz="1500"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6"/>
          <p:cNvSpPr txBox="1"/>
          <p:nvPr>
            <p:ph type="title"/>
          </p:nvPr>
        </p:nvSpPr>
        <p:spPr>
          <a:xfrm>
            <a:off x="159550" y="2707250"/>
            <a:ext cx="5713200" cy="17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Structure de la base de données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300" name="Google Shape;300;p36"/>
          <p:cNvSpPr txBox="1"/>
          <p:nvPr>
            <p:ph idx="2" type="title"/>
          </p:nvPr>
        </p:nvSpPr>
        <p:spPr>
          <a:xfrm>
            <a:off x="1500200" y="1602050"/>
            <a:ext cx="1288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301" name="Google Shape;301;p36"/>
          <p:cNvGrpSpPr/>
          <p:nvPr/>
        </p:nvGrpSpPr>
        <p:grpSpPr>
          <a:xfrm flipH="1">
            <a:off x="-93625" y="2521475"/>
            <a:ext cx="4993500" cy="0"/>
            <a:chOff x="2220050" y="1547100"/>
            <a:chExt cx="4993500" cy="0"/>
          </a:xfrm>
        </p:grpSpPr>
        <p:cxnSp>
          <p:nvCxnSpPr>
            <p:cNvPr id="302" name="Google Shape;302;p36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cap="flat" cmpd="sng" w="1143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3" name="Google Shape;303;p36"/>
            <p:cNvCxnSpPr/>
            <p:nvPr/>
          </p:nvCxnSpPr>
          <p:spPr>
            <a:xfrm>
              <a:off x="2684450" y="1547100"/>
              <a:ext cx="4529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7"/>
          <p:cNvSpPr txBox="1"/>
          <p:nvPr>
            <p:ph type="title"/>
          </p:nvPr>
        </p:nvSpPr>
        <p:spPr>
          <a:xfrm>
            <a:off x="720000" y="445025"/>
            <a:ext cx="616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Structure de la base de données</a:t>
            </a:r>
            <a:endParaRPr/>
          </a:p>
        </p:txBody>
      </p:sp>
      <p:sp>
        <p:nvSpPr>
          <p:cNvPr id="309" name="Google Shape;309;p37"/>
          <p:cNvSpPr txBox="1"/>
          <p:nvPr>
            <p:ph idx="2" type="subTitle"/>
          </p:nvPr>
        </p:nvSpPr>
        <p:spPr>
          <a:xfrm>
            <a:off x="379025" y="1358200"/>
            <a:ext cx="7027800" cy="23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/>
              <a:t>Bookings : contient les </a:t>
            </a:r>
            <a:r>
              <a:rPr lang="en" sz="1900"/>
              <a:t>réservations</a:t>
            </a:r>
            <a:r>
              <a:rPr lang="en" sz="1900"/>
              <a:t> effectuées par les clients</a:t>
            </a:r>
            <a:endParaRPr sz="1900"/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/>
              <a:t>Cars : Stocke les informations sur les voitures disponibles</a:t>
            </a:r>
            <a:endParaRPr sz="1900"/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/>
              <a:t>Contact_form : enregistre les messages envoyés via le formulaire de contact.</a:t>
            </a:r>
            <a:endParaRPr sz="1900"/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/>
              <a:t>User : </a:t>
            </a:r>
            <a:r>
              <a:rPr lang="en" sz="1900"/>
              <a:t>gère</a:t>
            </a:r>
            <a:r>
              <a:rPr lang="en" sz="1900"/>
              <a:t> les informations des utilisateurs (Clients et Admin)</a:t>
            </a:r>
            <a:endParaRPr sz="1900"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8"/>
          <p:cNvSpPr txBox="1"/>
          <p:nvPr>
            <p:ph type="title"/>
          </p:nvPr>
        </p:nvSpPr>
        <p:spPr>
          <a:xfrm>
            <a:off x="159550" y="2707250"/>
            <a:ext cx="5713200" cy="17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Conclusion et Améliorations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315" name="Google Shape;315;p38"/>
          <p:cNvSpPr txBox="1"/>
          <p:nvPr>
            <p:ph idx="2" type="title"/>
          </p:nvPr>
        </p:nvSpPr>
        <p:spPr>
          <a:xfrm>
            <a:off x="1500200" y="1602050"/>
            <a:ext cx="1288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316" name="Google Shape;316;p38"/>
          <p:cNvGrpSpPr/>
          <p:nvPr/>
        </p:nvGrpSpPr>
        <p:grpSpPr>
          <a:xfrm flipH="1">
            <a:off x="-93625" y="2521475"/>
            <a:ext cx="4993500" cy="0"/>
            <a:chOff x="2220050" y="1547100"/>
            <a:chExt cx="4993500" cy="0"/>
          </a:xfrm>
        </p:grpSpPr>
        <p:cxnSp>
          <p:nvCxnSpPr>
            <p:cNvPr id="317" name="Google Shape;317;p38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cap="flat" cmpd="sng" w="1143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8" name="Google Shape;318;p38"/>
            <p:cNvCxnSpPr/>
            <p:nvPr/>
          </p:nvCxnSpPr>
          <p:spPr>
            <a:xfrm>
              <a:off x="2684450" y="1547100"/>
              <a:ext cx="4529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Conclusion et Améliorations</a:t>
            </a:r>
            <a:endParaRPr/>
          </a:p>
        </p:txBody>
      </p:sp>
      <p:sp>
        <p:nvSpPr>
          <p:cNvPr id="324" name="Google Shape;324;p39"/>
          <p:cNvSpPr txBox="1"/>
          <p:nvPr>
            <p:ph idx="1" type="subTitle"/>
          </p:nvPr>
        </p:nvSpPr>
        <p:spPr>
          <a:xfrm>
            <a:off x="658326" y="1998484"/>
            <a:ext cx="3649500" cy="10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-Fonctionnalités bien intégrées pour utilisateurs,clients et admins.</a:t>
            </a:r>
            <a:endParaRPr/>
          </a:p>
        </p:txBody>
      </p:sp>
      <p:sp>
        <p:nvSpPr>
          <p:cNvPr id="325" name="Google Shape;325;p39"/>
          <p:cNvSpPr txBox="1"/>
          <p:nvPr>
            <p:ph idx="2" type="subTitle"/>
          </p:nvPr>
        </p:nvSpPr>
        <p:spPr>
          <a:xfrm>
            <a:off x="4495350" y="2476180"/>
            <a:ext cx="3649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-Intégration de </a:t>
            </a:r>
            <a:r>
              <a:rPr lang="en"/>
              <a:t>paiement</a:t>
            </a:r>
            <a:r>
              <a:rPr lang="en"/>
              <a:t> en ligne</a:t>
            </a:r>
            <a:endParaRPr/>
          </a:p>
        </p:txBody>
      </p:sp>
      <p:sp>
        <p:nvSpPr>
          <p:cNvPr id="326" name="Google Shape;326;p39"/>
          <p:cNvSpPr txBox="1"/>
          <p:nvPr>
            <p:ph idx="4" type="subTitle"/>
          </p:nvPr>
        </p:nvSpPr>
        <p:spPr>
          <a:xfrm>
            <a:off x="4572000" y="2168074"/>
            <a:ext cx="34962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-Amélioration du design</a:t>
            </a:r>
            <a:endParaRPr/>
          </a:p>
        </p:txBody>
      </p:sp>
      <p:sp>
        <p:nvSpPr>
          <p:cNvPr id="327" name="Google Shape;327;p39"/>
          <p:cNvSpPr txBox="1"/>
          <p:nvPr>
            <p:ph idx="5" type="subTitle"/>
          </p:nvPr>
        </p:nvSpPr>
        <p:spPr>
          <a:xfrm>
            <a:off x="720000" y="1448700"/>
            <a:ext cx="36495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28" name="Google Shape;328;p39"/>
          <p:cNvSpPr txBox="1"/>
          <p:nvPr>
            <p:ph idx="7" type="subTitle"/>
          </p:nvPr>
        </p:nvSpPr>
        <p:spPr>
          <a:xfrm>
            <a:off x="4736521" y="1621375"/>
            <a:ext cx="36495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Améliorations futures possibles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0"/>
          <p:cNvSpPr txBox="1"/>
          <p:nvPr>
            <p:ph type="title"/>
          </p:nvPr>
        </p:nvSpPr>
        <p:spPr>
          <a:xfrm>
            <a:off x="4389675" y="2806713"/>
            <a:ext cx="5339100" cy="108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7200">
                <a:solidFill>
                  <a:schemeClr val="dk1"/>
                </a:solidFill>
              </a:rPr>
              <a:t>MERCI</a:t>
            </a:r>
            <a:endParaRPr sz="7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t/>
            </a:r>
            <a:endParaRPr/>
          </a:p>
        </p:txBody>
      </p:sp>
      <p:sp>
        <p:nvSpPr>
          <p:cNvPr id="334" name="Google Shape;334;p40"/>
          <p:cNvSpPr txBox="1"/>
          <p:nvPr>
            <p:ph idx="1" type="subTitle"/>
          </p:nvPr>
        </p:nvSpPr>
        <p:spPr>
          <a:xfrm>
            <a:off x="3144900" y="2861388"/>
            <a:ext cx="53391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Pour Votre Attention</a:t>
            </a:r>
            <a:endParaRPr/>
          </a:p>
        </p:txBody>
      </p:sp>
      <p:grpSp>
        <p:nvGrpSpPr>
          <p:cNvPr id="335" name="Google Shape;335;p40"/>
          <p:cNvGrpSpPr/>
          <p:nvPr/>
        </p:nvGrpSpPr>
        <p:grpSpPr>
          <a:xfrm>
            <a:off x="3372625" y="2806713"/>
            <a:ext cx="5902500" cy="0"/>
            <a:chOff x="2220050" y="1547100"/>
            <a:chExt cx="5902500" cy="0"/>
          </a:xfrm>
        </p:grpSpPr>
        <p:cxnSp>
          <p:nvCxnSpPr>
            <p:cNvPr id="336" name="Google Shape;336;p40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cap="flat" cmpd="sng" w="1143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7" name="Google Shape;337;p40"/>
            <p:cNvCxnSpPr/>
            <p:nvPr/>
          </p:nvCxnSpPr>
          <p:spPr>
            <a:xfrm>
              <a:off x="2684450" y="1547100"/>
              <a:ext cx="5438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Plan</a:t>
            </a:r>
            <a:endParaRPr/>
          </a:p>
        </p:txBody>
      </p:sp>
      <p:sp>
        <p:nvSpPr>
          <p:cNvPr id="209" name="Google Shape;209;p26"/>
          <p:cNvSpPr txBox="1"/>
          <p:nvPr>
            <p:ph idx="2" type="title"/>
          </p:nvPr>
        </p:nvSpPr>
        <p:spPr>
          <a:xfrm>
            <a:off x="720000" y="1579950"/>
            <a:ext cx="7650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0" name="Google Shape;210;p26"/>
          <p:cNvSpPr txBox="1"/>
          <p:nvPr>
            <p:ph idx="3" type="title"/>
          </p:nvPr>
        </p:nvSpPr>
        <p:spPr>
          <a:xfrm>
            <a:off x="720000" y="2914288"/>
            <a:ext cx="7650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11" name="Google Shape;211;p26"/>
          <p:cNvSpPr txBox="1"/>
          <p:nvPr>
            <p:ph idx="4" type="title"/>
          </p:nvPr>
        </p:nvSpPr>
        <p:spPr>
          <a:xfrm>
            <a:off x="3371772" y="1579950"/>
            <a:ext cx="7650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2" name="Google Shape;212;p26"/>
          <p:cNvSpPr txBox="1"/>
          <p:nvPr>
            <p:ph idx="5" type="title"/>
          </p:nvPr>
        </p:nvSpPr>
        <p:spPr>
          <a:xfrm>
            <a:off x="3371772" y="2914288"/>
            <a:ext cx="7650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13" name="Google Shape;213;p26"/>
          <p:cNvSpPr txBox="1"/>
          <p:nvPr>
            <p:ph idx="6" type="title"/>
          </p:nvPr>
        </p:nvSpPr>
        <p:spPr>
          <a:xfrm>
            <a:off x="6023544" y="1579950"/>
            <a:ext cx="7650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4" name="Google Shape;214;p26"/>
          <p:cNvSpPr txBox="1"/>
          <p:nvPr>
            <p:ph idx="7" type="title"/>
          </p:nvPr>
        </p:nvSpPr>
        <p:spPr>
          <a:xfrm>
            <a:off x="6023544" y="2914288"/>
            <a:ext cx="7650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15" name="Google Shape;215;p26"/>
          <p:cNvSpPr txBox="1"/>
          <p:nvPr>
            <p:ph idx="1" type="subTitle"/>
          </p:nvPr>
        </p:nvSpPr>
        <p:spPr>
          <a:xfrm>
            <a:off x="720000" y="1978648"/>
            <a:ext cx="24006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16" name="Google Shape;216;p26"/>
          <p:cNvSpPr txBox="1"/>
          <p:nvPr>
            <p:ph idx="8" type="subTitle"/>
          </p:nvPr>
        </p:nvSpPr>
        <p:spPr>
          <a:xfrm>
            <a:off x="3371775" y="1978650"/>
            <a:ext cx="27243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/>
              <a:t>Technologies utilisées</a:t>
            </a:r>
            <a:endParaRPr/>
          </a:p>
        </p:txBody>
      </p:sp>
      <p:sp>
        <p:nvSpPr>
          <p:cNvPr id="217" name="Google Shape;217;p26"/>
          <p:cNvSpPr txBox="1"/>
          <p:nvPr>
            <p:ph idx="9" type="subTitle"/>
          </p:nvPr>
        </p:nvSpPr>
        <p:spPr>
          <a:xfrm>
            <a:off x="6023548" y="1978648"/>
            <a:ext cx="24006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Fonctionnalités principales</a:t>
            </a:r>
            <a:endParaRPr/>
          </a:p>
        </p:txBody>
      </p:sp>
      <p:sp>
        <p:nvSpPr>
          <p:cNvPr id="218" name="Google Shape;218;p26"/>
          <p:cNvSpPr txBox="1"/>
          <p:nvPr>
            <p:ph idx="13" type="subTitle"/>
          </p:nvPr>
        </p:nvSpPr>
        <p:spPr>
          <a:xfrm>
            <a:off x="720000" y="3313049"/>
            <a:ext cx="24006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Rôles</a:t>
            </a:r>
            <a:r>
              <a:rPr lang="en"/>
              <a:t> des utilisateurs</a:t>
            </a:r>
            <a:endParaRPr/>
          </a:p>
        </p:txBody>
      </p:sp>
      <p:sp>
        <p:nvSpPr>
          <p:cNvPr id="219" name="Google Shape;219;p26"/>
          <p:cNvSpPr txBox="1"/>
          <p:nvPr>
            <p:ph idx="14" type="subTitle"/>
          </p:nvPr>
        </p:nvSpPr>
        <p:spPr>
          <a:xfrm>
            <a:off x="3371774" y="3313049"/>
            <a:ext cx="24006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Structure de la Base de données</a:t>
            </a:r>
            <a:endParaRPr/>
          </a:p>
        </p:txBody>
      </p:sp>
      <p:sp>
        <p:nvSpPr>
          <p:cNvPr id="220" name="Google Shape;220;p26"/>
          <p:cNvSpPr txBox="1"/>
          <p:nvPr>
            <p:ph idx="15" type="subTitle"/>
          </p:nvPr>
        </p:nvSpPr>
        <p:spPr>
          <a:xfrm>
            <a:off x="6023548" y="3313049"/>
            <a:ext cx="24006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Conclusion et améliorations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>
            <p:ph type="title"/>
          </p:nvPr>
        </p:nvSpPr>
        <p:spPr>
          <a:xfrm>
            <a:off x="852700" y="2699650"/>
            <a:ext cx="4295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26" name="Google Shape;226;p27"/>
          <p:cNvSpPr txBox="1"/>
          <p:nvPr>
            <p:ph idx="2" type="title"/>
          </p:nvPr>
        </p:nvSpPr>
        <p:spPr>
          <a:xfrm>
            <a:off x="1500200" y="1602050"/>
            <a:ext cx="1288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27" name="Google Shape;227;p27"/>
          <p:cNvGrpSpPr/>
          <p:nvPr/>
        </p:nvGrpSpPr>
        <p:grpSpPr>
          <a:xfrm flipH="1">
            <a:off x="-93625" y="2521475"/>
            <a:ext cx="4993500" cy="0"/>
            <a:chOff x="2220050" y="1547100"/>
            <a:chExt cx="4993500" cy="0"/>
          </a:xfrm>
        </p:grpSpPr>
        <p:cxnSp>
          <p:nvCxnSpPr>
            <p:cNvPr id="228" name="Google Shape;228;p27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cap="flat" cmpd="sng" w="1143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9" name="Google Shape;229;p27"/>
            <p:cNvCxnSpPr/>
            <p:nvPr/>
          </p:nvCxnSpPr>
          <p:spPr>
            <a:xfrm>
              <a:off x="2684450" y="1547100"/>
              <a:ext cx="4529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/>
          <p:nvPr>
            <p:ph type="title"/>
          </p:nvPr>
        </p:nvSpPr>
        <p:spPr>
          <a:xfrm>
            <a:off x="720000" y="445025"/>
            <a:ext cx="5212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35" name="Google Shape;235;p28"/>
          <p:cNvSpPr txBox="1"/>
          <p:nvPr>
            <p:ph idx="1" type="subTitle"/>
          </p:nvPr>
        </p:nvSpPr>
        <p:spPr>
          <a:xfrm>
            <a:off x="720000" y="1413375"/>
            <a:ext cx="5212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QuickRide</a:t>
            </a:r>
            <a:r>
              <a:rPr lang="en" sz="1500"/>
              <a:t>: est un site web dynamique de location de voitures.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Il permet aux utilisateurs de consulter les voitures disponibles , envoyer des messages via un formulaire de contact , et aux clients connectés de réserver des voitures en ligne.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500"/>
              <a:buChar char="●"/>
            </a:pPr>
            <a:r>
              <a:rPr lang="en" sz="1500"/>
              <a:t>Le site comprend également une interface </a:t>
            </a:r>
            <a:r>
              <a:rPr lang="en" sz="1500"/>
              <a:t>d'administration</a:t>
            </a:r>
            <a:r>
              <a:rPr lang="en" sz="1500"/>
              <a:t>.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/>
          <p:nvPr>
            <p:ph type="title"/>
          </p:nvPr>
        </p:nvSpPr>
        <p:spPr>
          <a:xfrm>
            <a:off x="758050" y="2747025"/>
            <a:ext cx="5764500" cy="12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Technologies Utilisées</a:t>
            </a:r>
            <a:endParaRPr/>
          </a:p>
        </p:txBody>
      </p:sp>
      <p:sp>
        <p:nvSpPr>
          <p:cNvPr id="241" name="Google Shape;241;p29"/>
          <p:cNvSpPr txBox="1"/>
          <p:nvPr>
            <p:ph idx="2" type="title"/>
          </p:nvPr>
        </p:nvSpPr>
        <p:spPr>
          <a:xfrm>
            <a:off x="1500200" y="1602050"/>
            <a:ext cx="1288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242" name="Google Shape;242;p29"/>
          <p:cNvGrpSpPr/>
          <p:nvPr/>
        </p:nvGrpSpPr>
        <p:grpSpPr>
          <a:xfrm flipH="1">
            <a:off x="-93625" y="2521475"/>
            <a:ext cx="4993500" cy="0"/>
            <a:chOff x="2220050" y="1547100"/>
            <a:chExt cx="4993500" cy="0"/>
          </a:xfrm>
        </p:grpSpPr>
        <p:cxnSp>
          <p:nvCxnSpPr>
            <p:cNvPr id="243" name="Google Shape;243;p29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cap="flat" cmpd="sng" w="1143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4" name="Google Shape;244;p29"/>
            <p:cNvCxnSpPr/>
            <p:nvPr/>
          </p:nvCxnSpPr>
          <p:spPr>
            <a:xfrm>
              <a:off x="2684450" y="1547100"/>
              <a:ext cx="4529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Technologies utilisées</a:t>
            </a:r>
            <a:endParaRPr/>
          </a:p>
        </p:txBody>
      </p:sp>
      <p:sp>
        <p:nvSpPr>
          <p:cNvPr id="250" name="Google Shape;250;p30"/>
          <p:cNvSpPr txBox="1"/>
          <p:nvPr>
            <p:ph idx="4" type="subTitle"/>
          </p:nvPr>
        </p:nvSpPr>
        <p:spPr>
          <a:xfrm>
            <a:off x="648050" y="2298450"/>
            <a:ext cx="24543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-</a:t>
            </a:r>
            <a:r>
              <a:rPr lang="en" sz="2800"/>
              <a:t>HTML 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800"/>
              <a:t>- CSS 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800"/>
              <a:t>- JavaScript</a:t>
            </a:r>
            <a:endParaRPr sz="2800"/>
          </a:p>
        </p:txBody>
      </p:sp>
      <p:sp>
        <p:nvSpPr>
          <p:cNvPr id="251" name="Google Shape;251;p30"/>
          <p:cNvSpPr txBox="1"/>
          <p:nvPr>
            <p:ph idx="5" type="subTitle"/>
          </p:nvPr>
        </p:nvSpPr>
        <p:spPr>
          <a:xfrm>
            <a:off x="3450350" y="1798575"/>
            <a:ext cx="1693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800"/>
              <a:t>-PHP</a:t>
            </a:r>
            <a:endParaRPr sz="2800"/>
          </a:p>
        </p:txBody>
      </p:sp>
      <p:sp>
        <p:nvSpPr>
          <p:cNvPr id="252" name="Google Shape;252;p30"/>
          <p:cNvSpPr txBox="1"/>
          <p:nvPr>
            <p:ph idx="1" type="subTitle"/>
          </p:nvPr>
        </p:nvSpPr>
        <p:spPr>
          <a:xfrm>
            <a:off x="1124450" y="3159550"/>
            <a:ext cx="10254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(Frontend)</a:t>
            </a:r>
            <a:endParaRPr/>
          </a:p>
        </p:txBody>
      </p:sp>
      <p:sp>
        <p:nvSpPr>
          <p:cNvPr id="253" name="Google Shape;253;p30"/>
          <p:cNvSpPr txBox="1"/>
          <p:nvPr>
            <p:ph idx="2" type="subTitle"/>
          </p:nvPr>
        </p:nvSpPr>
        <p:spPr>
          <a:xfrm>
            <a:off x="3555000" y="2091025"/>
            <a:ext cx="11436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(Backend)</a:t>
            </a:r>
            <a:endParaRPr/>
          </a:p>
        </p:txBody>
      </p:sp>
      <p:sp>
        <p:nvSpPr>
          <p:cNvPr id="254" name="Google Shape;254;p30"/>
          <p:cNvSpPr txBox="1"/>
          <p:nvPr>
            <p:ph idx="3" type="subTitle"/>
          </p:nvPr>
        </p:nvSpPr>
        <p:spPr>
          <a:xfrm>
            <a:off x="5892950" y="2176275"/>
            <a:ext cx="16932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(Base de données)</a:t>
            </a:r>
            <a:endParaRPr/>
          </a:p>
        </p:txBody>
      </p:sp>
      <p:sp>
        <p:nvSpPr>
          <p:cNvPr id="255" name="Google Shape;255;p30"/>
          <p:cNvSpPr txBox="1"/>
          <p:nvPr>
            <p:ph idx="6" type="subTitle"/>
          </p:nvPr>
        </p:nvSpPr>
        <p:spPr>
          <a:xfrm>
            <a:off x="5892952" y="1368375"/>
            <a:ext cx="18414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800"/>
              <a:t>-MYSQL</a:t>
            </a:r>
            <a:endParaRPr sz="2800"/>
          </a:p>
        </p:txBody>
      </p:sp>
      <p:grpSp>
        <p:nvGrpSpPr>
          <p:cNvPr id="256" name="Google Shape;256;p30"/>
          <p:cNvGrpSpPr/>
          <p:nvPr/>
        </p:nvGrpSpPr>
        <p:grpSpPr>
          <a:xfrm>
            <a:off x="627000" y="4450275"/>
            <a:ext cx="7890000" cy="0"/>
            <a:chOff x="2220050" y="1547100"/>
            <a:chExt cx="7890000" cy="0"/>
          </a:xfrm>
        </p:grpSpPr>
        <p:cxnSp>
          <p:nvCxnSpPr>
            <p:cNvPr id="257" name="Google Shape;257;p30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cap="flat" cmpd="sng" w="1143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8" name="Google Shape;258;p30"/>
            <p:cNvCxnSpPr/>
            <p:nvPr/>
          </p:nvCxnSpPr>
          <p:spPr>
            <a:xfrm>
              <a:off x="2684450" y="1547100"/>
              <a:ext cx="7425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 txBox="1"/>
          <p:nvPr>
            <p:ph type="title"/>
          </p:nvPr>
        </p:nvSpPr>
        <p:spPr>
          <a:xfrm>
            <a:off x="410275" y="2866775"/>
            <a:ext cx="5348700" cy="12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/>
              <a:t>Fonctionnalités principales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264" name="Google Shape;264;p31"/>
          <p:cNvSpPr txBox="1"/>
          <p:nvPr>
            <p:ph idx="2" type="title"/>
          </p:nvPr>
        </p:nvSpPr>
        <p:spPr>
          <a:xfrm>
            <a:off x="1500200" y="1602050"/>
            <a:ext cx="1288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265" name="Google Shape;265;p31"/>
          <p:cNvGrpSpPr/>
          <p:nvPr/>
        </p:nvGrpSpPr>
        <p:grpSpPr>
          <a:xfrm flipH="1">
            <a:off x="-93625" y="2521475"/>
            <a:ext cx="4993500" cy="0"/>
            <a:chOff x="2220050" y="1547100"/>
            <a:chExt cx="4993500" cy="0"/>
          </a:xfrm>
        </p:grpSpPr>
        <p:cxnSp>
          <p:nvCxnSpPr>
            <p:cNvPr id="266" name="Google Shape;266;p31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cap="flat" cmpd="sng" w="1143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7" name="Google Shape;267;p31"/>
            <p:cNvCxnSpPr/>
            <p:nvPr/>
          </p:nvCxnSpPr>
          <p:spPr>
            <a:xfrm>
              <a:off x="2684450" y="1547100"/>
              <a:ext cx="4529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 txBox="1"/>
          <p:nvPr>
            <p:ph type="title"/>
          </p:nvPr>
        </p:nvSpPr>
        <p:spPr>
          <a:xfrm>
            <a:off x="720000" y="445025"/>
            <a:ext cx="616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Fonctionnalités principales</a:t>
            </a:r>
            <a:endParaRPr/>
          </a:p>
        </p:txBody>
      </p:sp>
      <p:sp>
        <p:nvSpPr>
          <p:cNvPr id="273" name="Google Shape;273;p32"/>
          <p:cNvSpPr txBox="1"/>
          <p:nvPr>
            <p:ph idx="2" type="subTitle"/>
          </p:nvPr>
        </p:nvSpPr>
        <p:spPr>
          <a:xfrm>
            <a:off x="379025" y="1358200"/>
            <a:ext cx="7027800" cy="23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/>
              <a:t>Connexion/Inscription avec sessions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/>
              <a:t>reCAPTCHA pour la sécurité des formulaires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/>
              <a:t>Affichage des voitures depuis la base de données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/>
              <a:t>Réservation en ligne pour les clients connectés.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/>
              <a:t>Interface admin pour modifier prix et disponibilité.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500"/>
              <a:buChar char="●"/>
            </a:pPr>
            <a:r>
              <a:rPr lang="en" sz="1500"/>
              <a:t>Lecture des messages et des réservations via le tableau de bord admin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3"/>
          <p:cNvSpPr txBox="1"/>
          <p:nvPr>
            <p:ph type="title"/>
          </p:nvPr>
        </p:nvSpPr>
        <p:spPr>
          <a:xfrm>
            <a:off x="159550" y="2707250"/>
            <a:ext cx="5186400" cy="15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Rôles des utilisateurs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279" name="Google Shape;279;p33"/>
          <p:cNvSpPr txBox="1"/>
          <p:nvPr>
            <p:ph idx="2" type="title"/>
          </p:nvPr>
        </p:nvSpPr>
        <p:spPr>
          <a:xfrm>
            <a:off x="1500200" y="1602050"/>
            <a:ext cx="1288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280" name="Google Shape;280;p33"/>
          <p:cNvGrpSpPr/>
          <p:nvPr/>
        </p:nvGrpSpPr>
        <p:grpSpPr>
          <a:xfrm flipH="1">
            <a:off x="-93625" y="2521475"/>
            <a:ext cx="4993500" cy="0"/>
            <a:chOff x="2220050" y="1547100"/>
            <a:chExt cx="4993500" cy="0"/>
          </a:xfrm>
        </p:grpSpPr>
        <p:cxnSp>
          <p:nvCxnSpPr>
            <p:cNvPr id="281" name="Google Shape;281;p3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cap="flat" cmpd="sng" w="1143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2" name="Google Shape;282;p33"/>
            <p:cNvCxnSpPr/>
            <p:nvPr/>
          </p:nvCxnSpPr>
          <p:spPr>
            <a:xfrm>
              <a:off x="2684450" y="1547100"/>
              <a:ext cx="4529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lean and Neat Style Portfolio by Slidesgo">
  <a:themeElements>
    <a:clrScheme name="Simple Light">
      <a:dk1>
        <a:srgbClr val="191919"/>
      </a:dk1>
      <a:lt1>
        <a:srgbClr val="FFFFFF"/>
      </a:lt1>
      <a:dk2>
        <a:srgbClr val="45818E"/>
      </a:dk2>
      <a:lt2>
        <a:srgbClr val="D9D9D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