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6" r:id="rId14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4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24575,'0'0'0,"8"4"0,7 1 0,0 0 0,0 0 0,0-2 0,1 1 0,-1-2 0,24 1 0,95-9 0,-94 2 0,512-9 0,-195 13 0,61 1 0,-15 5 0,216 4 0,0 23 0,127 14 0,-664-43 0,24 3 0,200-13 0,-76-5 0,-88 7 0,-42-9-1365,-90 13-5461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24575,'5'20'0,"91"478"0,-92-484 0,0-21 0,4-31 0,-6 28 0,4-18 0,1 1 0,1-1 0,2 1 0,1 1 0,1 0 0,15-25 0,-22 44 0,0 0 0,1 1 0,0-1 0,0 1 0,0 1 0,0-1 0,1 1 0,9-6 0,11-3 0,27-13 0,2 0 0,-48 23 0,76-48 0,-76 47 0,0-1 0,-1 0 0,0 0 0,0-1 0,-1 0 0,0 0 0,0-1 0,6-10 0,-11 16 0,0 0 0,0 0 0,0 0 0,0 0 0,0 0 0,0-1 0,-1 1 0,1 0 0,-1-1 0,0 1 0,0-1 0,1 1 0,-2 0 0,1-1 0,0 1 0,0-1 0,-1 1 0,1 0 0,-1-1 0,0 1 0,1 0 0,-1 0 0,0 0 0,-1-1 0,1 1 0,0 0 0,0 0 0,-1 1 0,0-1 0,1 0 0,-1 0 0,0 1 0,0-1 0,-3-2 0,1 2 0,-1-1 0,1 1 0,0 0 0,-1 0 0,0 0 0,0 1 0,1 0 0,-1 0 0,0 0 0,0 0 0,0 1 0,0 0 0,0 0 0,0 0 0,0 0 0,-6 2 0,1 2 0,-1 0 0,1 0 0,0 1 0,0 0 0,0 1 0,0 0 0,1 0 0,0 1 0,1 0 0,-1 1 0,1 0 0,-10 14 0,1 0 0,1 1 0,1 0 0,-23 50 0,30-55 0,1-1 0,0 1 0,2 1 0,0-1 0,1 1 0,1 0 0,1 0 0,0 20 0,2-33 0,0 1 0,1 0 0,0 0 0,1-1 0,-1 1 0,1-1 0,0 1 0,1-1 0,0 0 0,0 0 0,4 7 0,-3-8 0,-1-1 0,1 0 0,0 0 0,0 0 0,1 0 0,-1-1 0,1 0 0,0 1 0,0-2 0,0 1 0,0-1 0,0 1 0,1-1 0,-1-1 0,7 2 0,3 0 25,1-1-1,0-1 0,0 0 1,0-1-1,-1-1 1,1 0-1,0-1 0,0-1 1,-1 0-1,0-2 0,0 1 1,0-2-1,20-9 1,-15 4-215,0 0 0,-1 0 1,0-2-1,-1-1 0,-1 0 1,0-1-1,-1-1 1,26-32-1,-34 37-6636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24575,'0'0'0,"0"0"0,0 20 0,1 20 0,2 17 0,1 11 0,3 6 0,1 3 0,3-3 0,1-6 0,1-8 0,0-11 0,2-11 0,-1-12 0,1-14 0,4-15 0,-3-8-8191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387 351 24575,'-10'5'0,"-35"20"0,1 2 0,1 2 0,2 1 0,-68 66 0,104-91 0,-13 12 0,-21 25 0,35-37 0,0-1 0,1 1 0,0 0 0,0 0 0,0 1 0,0-1 0,1 0 0,0 1 0,0 0 0,1-1 0,-2 8 0,3-10 0,0 0 0,0-1 0,1 1 0,-1-1 0,1 0 0,-1 1 0,1-1 0,0 1 0,0-1 0,0 0 0,0 1 0,1-1 0,-1 0 0,0 0 0,1 0 0,0 0 0,-1 0 0,1-1 0,0 1 0,0 0 0,0-1 0,0 1 0,0-1 0,0 0 0,1 0 0,-1 0 0,5 2 0,7 2 0,-1-1 0,1 0 0,23 3 0,-32-6 0,62 9 0,-1-4 0,2-2 0,-1-3 0,118-14 0,-179 12 0,26-5 0,-31 6 0,-1 0 0,1 0 0,-1 0 0,1-1 0,-1 1 0,1 0 0,-1 0 0,1-1 0,-1 1 0,1 0 0,-1-1 0,1 1 0,-1 0 0,1-1 0,-1 1 0,0-1 0,1 1 0,-1-1 0,0 1 0,0-1 0,1 1 0,-1-1 0,0 1 0,0-1 0,1 1 0,-1-1 0,0 0 0,0 1 0,0-1 0,0 1 0,0-1 0,0 0 0,0 1 0,0-1 0,0 1 0,0-1 0,-1 1 0,1-1 0,0 0 0,0 1 0,0-1 0,-1 1 0,1-1 0,-1 0 0,-26-43 0,16 27 0,0-2 0,-14-33 0,6-2 0,3 0 0,-14-80 0,-2-114 0,30 225 0,-1 1 0,2 0 0,1-31 0,2 43 342,-2 10-368,0 0 1,0-1-1,0 1 1,0 0-1,0 0 1,0 0-1,0 0 1,0 0-1,0 0 1,0 0-1,0 0 1,0 0-1,0-1 1,1 1-1,-1 0 1,0 0 0,0 0-1,0 0 1,0 0-1,0 0 1,0 0-1,0 0 1,0 0-1,1 0 1,-1 0-1,0 0 1,0 0-1,0 0 1,0 0-1,0 0 1,0 0-1,1 0 1,-1 0 0,0 0-1,0 0 1,0 0-1,0 0 1,0 0-1,0 0 1,0 0-1,0 0 1,1 0-1,-1 1 1,0-1-1,0 0 1,0 0-1,0 0 1,0 0-1,0 0 1,0 0 0,0 0-1,0 0 1,0 0-1,0 1 1,0-1-1,0 0 1,1 0-1,-1 0 1,0 0-1,0 0 1,0 0-1,0 0 1,0 1-1,0-1 1,0 0-1,0 0 1,4 10-6801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9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953 59 24575,'-212'-18'0,"81"9"0,13-5 0,58 6 0,-120-1 0,170 9 0,1 1 0,-1 0 0,1 1 0,-1 0 0,1 0 0,0 1 0,0 0 0,0 1 0,1 0 0,-1 0 0,1 1 0,0 0 0,-15 12 0,15-9 0,0 1 0,0 0 0,1 0 0,0 1 0,1-1 0,0 1 0,0 1 0,1-1 0,1 1 0,0 0 0,-3 12 0,-4 20 0,2 0 0,2 1 0,-1 59 0,8 135 0,1-203 0,5 166 0,0 593 0,-10-638 0,31 307 0,-4-302 0,20 158 0,-27 2 0,-47 112 0,4-113 0,27 1 0,32 7 0,2 52 0,-29-271 0,-14 164 0,-13-92 0,7-77 0,-1 169 0,19 82 0,0-286 0,3 0 0,22 104 0,-4-34 0,-18-79 0,-4 112 0,-3-58 0,1-111 0,0-1 0,0 0 0,1 1 0,0-1 0,-1 1 0,1-1 0,0 0 0,0 0 0,0 1 0,0-1 0,1 0 0,-1 0 0,0 0 0,1 0 0,0-1 0,-1 1 0,1 0 0,0 0 0,0-1 0,0 0 0,0 1 0,0-1 0,0 0 0,0 0 0,4 2 0,7 1 0,0 0 0,0 0 0,22 3 0,-9-3 0,264 52 0,-233-49 0,1-2 0,-1-3 0,64-6 0,-85 4 0,-27 1 0,1-1 0,-1-1 0,15-1 0,-5-7-1365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10 24575,'-20'7'0,"-3"1"0,-31 15 0,45-18 0,0 0 0,1 1 0,0-1 0,0 2 0,0-1 0,-9 12 0,-3 6 0,0 0 0,2 2 0,1 0 0,1 1 0,2 1 0,-22 54 0,29-63 0,1 1 0,1 0 0,0 1 0,2-1 0,0 1 0,1 0 0,2 0 0,0 0 0,1 0 0,1-1 0,5 26 0,-5-36 0,1-1 0,0 1 0,1-1 0,0 0 0,0-1 0,1 1 0,0-1 0,12 15 0,-15-20 0,1 0 0,0-1 0,0 1 0,0 0 0,0-1 0,0 0 0,1 0 0,-1 0 0,0 0 0,1 0 0,0-1 0,-1 1 0,1-1 0,0 0 0,0 0 0,0-1 0,0 1 0,0-1 0,0 0 0,0 0 0,-1 0 0,1 0 0,0-1 0,6-1 0,1-2 0,0 0 0,-1 0 0,1-1 0,-1-1 0,0 0 0,-1 0 0,19-15 0,56-62 0,-72 70 0,57-67 0,-41 46 0,51-49 0,-77 82 0,-1-1 0,1 1 0,-1 0 0,1-1 0,-1 1 0,1 0 0,0 0 0,0 0 0,0 0 0,-1 1 0,1-1 0,0 0 0,0 1 0,0-1 0,0 1 0,0 0 0,0 0 0,0 0 0,0 0 0,0 0 0,0 0 0,0 0 0,3 1 0,-1 1 0,0 0 0,-1 0 0,1 0 0,-1 0 0,1 1 0,-1 0 0,0 0 0,0 0 0,0 0 0,3 4 0,-3-3 0,1 1 0,-1-1 0,2 0 0,-1 1 0,0-1 0,7 4 0,-10-7 0,0-1 0,0 1 0,0-1 0,0 1 0,1-1 0,-1 1 0,0-1 0,0 0 0,0 1 0,1-1 0,-1 0 0,0 0 0,0 0 0,1 0 0,-1 0 0,0 0 0,1 0 0,-1-1 0,0 1 0,0 0 0,0-1 0,1 1 0,-1 0 0,0-1 0,0 0 0,0 1 0,0-1 0,0 0 0,0 0 0,0 1 0,1-2 0,3-4 0,0 0 0,0 0 0,-1-1 0,0 0 0,0 1 0,0-1 0,-1 0 0,0-1 0,2-10 0,2-5 0,4-43 0,-8 41 0,-1-1 0,-1 0 0,-3-26 0,1 42 0,0 0 0,-1 0 0,0 0 0,0 0 0,-1 0 0,-1 0 0,1 1 0,-2 0 0,1-1 0,-9-11 0,12 20 0,1 0 0,-1-1 0,0 1 0,1 0 0,-1 1 0,0-1 0,0 0 0,0 0 0,0 0 0,0 0 0,0 1 0,0-1 0,0 0 0,0 1 0,0-1 0,0 1 0,0-1 0,0 1 0,-1-1 0,1 1 0,0 0 0,0 0 0,-1 0 0,1 0 0,0 0 0,0 0 0,-1 0 0,1 0 0,0 0 0,0 0 0,0 1 0,-1-1 0,1 0 0,0 1 0,0-1 0,0 1 0,0 0 0,0-1 0,0 1 0,0 0 0,0-1 0,0 1 0,0 0 0,0 0 0,-1 1 0,-3 5 0,0-1 0,1 0 0,0 1 0,0 0 0,-5 13 0,-5 15 0,1 0 0,3 1 0,-9 50 0,14-60 0,2 0 0,1 1 0,2-1 0,0 1 0,6 39 0,-1-42-1365,1-8-5461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24575,'8'21'0,"-2"-7"0,12 45 0,-4 1 0,-1 0 0,-4 1 0,4 121 0,-13-175 0,0-1 0,0 0 0,0 0 0,-1 0 0,1-1 0,-4 12 0,4-17 0,0 0 0,0 0 0,0 0 0,0 0 0,0 0 0,0 0 0,0 0 0,0 0 0,0 0 0,0 0 0,0 0 0,-1 0 0,1 0 0,0 0 0,0 0 0,0 0 0,0 0 0,0 0 0,0 0 0,0 0 0,0 0 0,0 0 0,0 0 0,0 0 0,0 0 0,0 0 0,0 0 0,-1 0 0,1 0 0,0 0 0,0 0 0,0 0 0,0 0 0,0 0 0,0 0 0,0 0 0,0 0 0,0 0 0,0 0 0,0 0 0,0 0 0,0 0 0,0 0 0,0 0 0,0 0 0,-1 0 0,1 0 0,0 0 0,0 0 0,0 0 0,0 0 0,0 1 0,0-1 0,0 0 0,0 0 0,0 0 0,0 0 0,0 0 0,0 0 0,0 0 0,0 0 0,-2-10 0,-1-14 0,7-33 0,2 0 0,2 0 0,3 1 0,27-85 0,-36 134 0,6-16 0,16-36 0,-22 54 0,1 0 0,0 0 0,0 0 0,0 1 0,0 0 0,0-1 0,1 1 0,0 0 0,0 1 0,0-1 0,0 1 0,1 0 0,6-4 0,-9 6 0,1 0 0,-1 1 0,1-1 0,0 1 0,-1 0 0,1-1 0,-1 1 0,1 0 0,-1 1 0,1-1 0,0 0 0,-1 1 0,1 0 0,-1-1 0,1 1 0,-1 0 0,0 0 0,1 0 0,-1 1 0,0-1 0,0 1 0,0-1 0,0 1 0,0 0 0,0-1 0,2 4 0,5 4 0,-1 1 0,0 0 0,-1 0 0,7 12 0,2 8 0,-1 0 0,-1 2 0,15 50 0,16 103 0,-29-113 0,-15-67-227,0 1-1,1-1 1,0 1-1,0-1 1,5 9-1,-1-5-6598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326 292 24575,'-14'11'0,"8"-6"0,-31 30 0,1 0 0,2 3 0,2 0 0,1 2 0,2 2 0,2 0 0,-29 62 0,55-101 0,-4 7 0,1 1 0,0-1 0,-3 17 0,6-25 0,0-1 0,1 1 0,0-1 0,-1 1 0,1-1 0,0 1 0,0-1 0,0 1 0,0 0 0,0-1 0,0 1 0,1-1 0,-1 1 0,0-1 0,1 1 0,-1-1 0,1 1 0,0-1 0,-1 1 0,1-1 0,0 0 0,0 1 0,0-1 0,0 0 0,0 0 0,0 1 0,0-1 0,1 0 0,-1 0 0,0 0 0,0-1 0,1 1 0,1 1 0,6-1 0,0 1 0,0-1 0,1-1 0,-1 1 0,0-2 0,0 1 0,1-1 0,-1-1 0,14-3 0,-1 1 0,174-36 0,-146 27 0,90-36 0,-133 46 0,0 0 0,0-1 0,0 1 0,-1-1 0,0-1 0,9-7 0,-13 11 0,0-1 0,-1 0 0,0 1 0,1-1 0,-1 0 0,0 0 0,0 0 0,0 0 0,0 0 0,-1 0 0,1 0 0,-1 0 0,1 0 0,-1-1 0,1 1 0,-1 0 0,0 0 0,0 0 0,0-1 0,0 1 0,-1 0 0,1 0 0,-1 0 0,1 0 0,-1 0 0,-1-4 0,-11-22 0,-30-47 0,6 12 0,10 9 0,-28-78 0,44 100 0,1-1 0,2 0 0,-7-65 0,12 59-1365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486 157 24575,'-13'-4'0,"-70"-22"0,-94-44 0,154 60 0,-58-25 0,73 33 0,0-1 0,0 1 0,-1 0 0,1 1 0,0 0 0,-1 0 0,-15 1 0,23 0 0,0 0 0,0 1 0,-1-1 0,1 0 0,0 0 0,0 1 0,0-1 0,0 1 0,0-1 0,0 1 0,0-1 0,0 1 0,0 0 0,0-1 0,0 1 0,0 0 0,0 0 0,0 0 0,1 0 0,-1 0 0,0 0 0,1 0 0,-1 0 0,0 0 0,1 0 0,0 0 0,-1 0 0,1 0 0,-1 0 0,1 0 0,0 1 0,0-1 0,0 0 0,0 0 0,0 2 0,0 4 0,1 0 0,0 0 0,0-1 0,5 14 0,-6-19 0,102 288 0,-20-66 0,-62-159 0,19 102 0,-38-159 14,1 2-186,0 1-1,-1 0 1,0 0 0,-1 0-1,0 0 1,0 0-1,-4 20 1,-2-15-6654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24575,'0'0'0,"11"-4"0,14-7 0,15-5 0,12-5 0,5-4 0,2-2 0,-4-1 0,-6-1 0,-8 1 0,-8 1 0,-9-3 0,-8-1 0,-7 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24575,'0'0'0,"0"0"0,5 11 0,6 13 0,6 15 0,5 14 0,4 10 0,0 7 0,-1-1 0,-3-2 0,-3-7 0,-5-10 0,-3-10 0,-3-12 0,-2-10 0,-1-8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0 24575,'-16'2'0,"-149"14"0,-67 9 0,229-25 0,0 1 0,0-1 0,0 1 0,0-1 0,0 1 0,0 0 0,0 0 0,0 0 0,-3 3 0,5-3 0,0 0 0,0 0 0,1 0 0,-1 0 0,0 0 0,1 0 0,-1 0 0,1 1 0,0-1 0,-1 0 0,1 0 0,0 1 0,0-1 0,0 0 0,0 0 0,0 1 0,0-1 0,0 0 0,0 0 0,0 1 0,1-1 0,-1 0 0,1 0 0,0 2 0,6 42 0,-1 1 0,-2 0 0,-2 57 0,-2-45 0,-15 486 0,0-54 0,34 649 0,-19-1116 0,-20 518 0,18-520 0,1 0 0,0 0 0,2-1 0,4 32 0,-3-39 0,1-1 0,0-1 0,0 1 0,2 0 0,-1-1 0,1 0 0,1 0 0,0 0 0,8 10 0,-13-19 0,1-1 0,0 1 0,-1-1 0,1 1 0,0-1 0,0 0 0,0 0 0,0 1 0,0-1 0,1-1 0,-1 1 0,0 0 0,0-1 0,1 1 0,-1-1 0,0 1 0,3-1 0,45-2 0,-29 1 0,305 1 0,-130 3 0,-182-3 0,19 0 0,0 1 0,34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4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371 351 24575,'-4'-12'0,"-7"-18"0,-2 1 0,-23-40 0,27 55 0,0 0 0,-1 1 0,0 0 0,-1 0 0,0 1 0,-20-16 0,28 26 0,0-1 0,-1 1 0,1 0 0,0 0 0,-1 0 0,1 1 0,-1-1 0,0 1 0,1 0 0,-1 0 0,0 0 0,0 0 0,0 1 0,0-1 0,0 1 0,0 0 0,1 0 0,-1 1 0,0-1 0,0 1 0,0 0 0,-6 2 0,4 0 0,0 0 0,1 0 0,0 1 0,-1 0 0,1 0 0,1 0 0,-1 0 0,0 1 0,1 0 0,0 0 0,0 0 0,1 0 0,-4 8 0,-2 4 0,0 2 0,2-1 0,0 1 0,1 0 0,1 1 0,1-1 0,1 1 0,-1 21 0,3-10 0,1-1 0,1 1 0,1-1 0,11 48 0,-10-65 0,0-1 0,1 0 0,0 0 0,1 0 0,0-1 0,1 1 0,11 15 0,-15-24 0,0-1 0,0 1 0,1-1 0,-1 0 0,0 0 0,1 0 0,-1 0 0,1 0 0,0 0 0,0-1 0,0 1 0,0-1 0,0 0 0,5 1 0,-5-1 0,0-1 0,0 0 0,1 0 0,-1-1 0,0 1 0,0-1 0,1 1 0,-1-1 0,0 0 0,0 0 0,0-1 0,0 1 0,0 0 0,-1-1 0,1 0 0,0 0 0,3-3 0,6-5 0,-1-1 0,0-1 0,-1 0 0,0 0 0,-1-1 0,0 0 0,-1-1 0,8-16 0,45-121 0,-60 146 0,75-248 0,-43 131 0,-33 122 0,0 0 0,0-1 0,0 1 0,0 0 0,0-1 0,0 1 0,0 0 0,0-1 0,0 1 0,0 0 0,0-1 0,0 1 0,1 0 0,-1-1 0,0 1 0,0 0 0,0-1 0,0 1 0,0 0 0,1 0 0,-1-1 0,0 1 0,0 0 0,1 0 0,-1-1 0,0 1 0,0 0 0,1 0 0,-1 0 0,0 0 0,0-1 0,1 1 0,-1 0 0,0 0 0,1 0 0,2 13 0,-1 31 0,-2-42 0,-1 72 0,2 72 0,1-119 0,1 0 0,1 1 0,9 31 0,-11-52-97,1 1-1,-1-1 1,1 0-1,1 0 1,-1 0-1,1 0 1,0 0-1,1-1 1,-1 0-1,1 0 1,1 0-1,-1-1 0,11 9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327 248 24575,'-2'-4'0,"1"1"0,0-1 0,1 0 0,-1 0 0,0 0 0,1 0 0,0-4 0,-1-8 0,-1-2 0,-2-1 0,0 0 0,0 1 0,-2 0 0,-11-25 0,15 38 0,-1 0 0,0 1 0,0-1 0,0 1 0,0 0 0,-1 0 0,0 0 0,1 1 0,-1-1 0,-8-4 0,9 6 0,-1 1 0,1-1 0,-1 1 0,0-1 0,0 1 0,1 0 0,-1 1 0,0-1 0,0 1 0,0-1 0,0 1 0,0 0 0,0 1 0,0-1 0,-7 2 0,3 1 0,1-1 0,-1 1 0,1 0 0,0 1 0,0 0 0,1 0 0,-1 0 0,1 1 0,0 0 0,0 0 0,0 1 0,1-1 0,0 1 0,0 0 0,0 1 0,1-1 0,-6 12 0,1 0 0,1 0 0,0 0 0,2 1 0,0 0 0,-6 35 0,9-34 0,1 0 0,1 0 0,1 0 0,2 24 0,-2-36 0,1-1 0,1 1 0,-1 0 0,1-1 0,1 1 0,-1-1 0,1 0 0,0 0 0,1 0 0,0 0 0,0-1 0,0 1 0,11 10 0,-13-15 0,1 1 0,0-1 0,0 0 0,0 0 0,0 0 0,0-1 0,1 1 0,-1-1 0,0 1 0,1-1 0,-1 0 0,1-1 0,-1 1 0,1-1 0,-1 1 0,1-1 0,0 0 0,-1 0 0,1 0 0,-1-1 0,1 0 0,0 1 0,-1-1 0,1 0 0,-1-1 0,0 1 0,1 0 0,-1-1 0,3-2 0,4-2 0,0-1 0,0 0 0,-1-1 0,0 0 0,-1 0 0,0 0 0,12-18 0,-6 5 0,-1-1 0,-1-1 0,0 0 0,-2 0 0,-1-1 0,-1-1 0,-1 1 0,-1-1 0,-2-1 0,3-31 0,-6 68 0,1 1 0,1-1 0,0 1 0,0-1 0,6 13 0,-2-6 0,39 107 0,19 58 0,-56-152 0,-2 2 0,-1-1 0,4 64 0,-10-69 0,-1 0 0,0-1 0,-3 1 0,0-1 0,-1 0 0,-2 0 0,-1 0 0,-18 40 0,21-54 0,-2-1 0,0 1 0,0-1 0,-1-1 0,0 0 0,-1 0 0,0 0 0,-16 11 0,17-15 0,-1 0 0,1-1 0,-1 0 0,-1 0 0,1-1 0,0-1 0,-1 0 0,0 0 0,0 0 0,0-1 0,0-1 0,-11 1 0,12-2-341,-1 0 0,1-1-1,-17-3 1,4-1-6485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24575,'-13'67'0,"4"-1"0,3 1 0,2 73 0,3-94 0,1 486 0,0 15 0,0-520 0,0-7 0,-1 0 0,-1 0 0,-6 31 0,2-35-1365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24575,'-9'66'0,"5"2"0,4 0 0,9 86 0,31 138 0,-19-161 0,-13-75 0,51 515 0,-59-546 0,-3-18-1365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0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24575,'38'36'0,"85"60"0,-76-61 0,67 45 0,2-4 0,173 83 0,-141-86 211,214 99-1787,-330-159-5250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12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24575,'15'3'0,"0"-1"0,1-1 0,-1 0 0,17-2 0,5 0 0,560 5 0,840 23 0,-832-4 0,-1-34 0,-576 8 0,0 2 0,1 1 0,-1 1 0,0 2 0,0 0 0,31 9 0,24 16-1365,-71-23-5461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1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24575,'12'-3'0,"7"-1"0,1 1 0,0 1 0,0 0 0,0 2 0,0 0 0,0 1 0,0 1 0,0 1 0,-1 1 0,1 0 0,33 14 0,-16-6 0,1-2 0,-1-1 0,78 8 0,-43-13 0,87-5 0,-122-3 0,65-14 0,-69 10 0,0 2 0,52-3 0,-31 8-1365,-32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1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24575,'2'-29'0,"-1"-2"0,4-52 0,-4 75 0,0 0 0,1 0 0,0 1 0,0-1 0,1 1 0,0 0 0,0-1 0,6-7 0,-8 13 0,1 0 0,0 0 0,0 0 0,0 0 0,0 1 0,0-1 0,0 1 0,0-1 0,1 1 0,-1 0 0,0 0 0,1 0 0,-1 0 0,1 0 0,-1 1 0,1-1 0,0 1 0,-1-1 0,1 1 0,0 0 0,3 0 0,7 1 0,0 1 0,0 0 0,14 4 0,-6-2 0,11 3 0,70 14 0,164 12 0,180-43 0,-1-36 0,-31 3 0,411 13 0,0 50 0,154-19 0,-284-6 0,-518 7 0,994 3 0,539 77 0,-809-20 0,1-54 0,-699-14 0,754-5 0,408 23 0,-1206-14 0,158-8 0,76 7 0,-377 4 0,135-6 0,-98 2 0,-1 2 0,76 7 0,-125-5 0,24 5 0,-26-5 0,-1-1 0,1 0 0,0 1 0,-1-1 0,1 1 0,-1-1 0,1 0 0,-1 1 0,1-1 0,-1 1 0,1 0 0,-1-1 0,0 1 0,1-1 0,-1 1 0,0 0 0,1-1 0,-1 1 0,0 0 0,0-1 0,0 1 0,0 0 0,1-1 0,-1 1 0,0 0 0,0-1 0,0 1 0,0 0 0,-1-1 0,1 1 0,0 0 0,0-1 0,0 1 0,-1 1 0,-1 7 0,0 1 0,1-1 0,0 1 0,1-1 0,0 1 0,0-1 0,1 1 0,0-1 0,5 18 0,-4-18 0,0 1 0,0-1 0,-1 1 0,-1 0 0,1-1 0,-1 1 0,-1 0 0,0-1 0,0 1 0,-3 10 0,-8 9-1365,-1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539 225 24575,'-264'77'0,"233"-65"0,0 1 0,1 2 0,0 1 0,2 1 0,0 1 0,-29 25 0,53-39 0,-1 0 0,1 0 0,0 0 0,0 1 0,0-1 0,0 1 0,-4 8 0,8-11 0,-1-1 0,1 0 0,0 1 0,-1-1 0,1 0 0,0 1 0,0-1 0,0 1 0,0-1 0,0 0 0,0 1 0,0-1 0,0 1 0,1-1 0,-1 0 0,0 1 0,1-1 0,-1 0 0,1 1 0,0-1 0,-1 0 0,1 0 0,0 0 0,0 1 0,0-1 0,0 0 0,0 0 0,0 0 0,0 0 0,0-1 0,0 1 0,0 0 0,1 0 0,-1-1 0,0 1 0,0-1 0,2 1 0,20 9 0,0-1 0,0-1 0,1-2 0,39 7 0,-30-6 0,41 8 0,261 46 0,-327-61 0,2 2 0,1-1 0,0 0 0,17-2 0,-27 1 0,1 0 0,-1 0 0,1 0 0,-1-1 0,0 1 0,1 0 0,-1-1 0,1 1 0,-1 0 0,0-1 0,1 0 0,-1 1 0,0-1 0,1 0 0,-1 0 0,0 0 0,0 0 0,0 0 0,0 0 0,0 0 0,0 0 0,0 0 0,0 0 0,0 0 0,-1-1 0,1 1 0,0 0 0,-1-1 0,1 1 0,-1-1 0,0 1 0,1 0 0,-1-1 0,0-1 0,-1-10 0,0 0 0,-1 0 0,-1 0 0,-5-15 0,-4-15 0,-28-189 0,-5-20 0,43 236 342,9 25-2049,-2 1-5119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24575,'0'0'0,"7"-2"0,11-1 0,15 0 0,14-1 0,13 0 0,8-2 0,4-1 0,0-3 0,-7-1 0,-9 1 0,-13 0 0,-13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2 24575,'-25'0'0,"-8"0"0,-2-2 0,-1 3 0,1 1 0,-53 10 0,77-10 0,0 1 0,0 1 0,0 0 0,1 0 0,-1 1 0,1 0 0,1 1 0,-1 0 0,1 1 0,0 0 0,0 0 0,1 1 0,0 0 0,0 0 0,-8 13 0,6-5 0,1 0 0,0 1 0,1 0 0,1 1 0,0 0 0,1 0 0,2 0 0,-1 1 0,-1 23 0,4-25 0,1 0 0,1 0 0,0 0 0,1 0 0,1 0 0,0 0 0,2-1 0,0 1 0,0-1 0,12 25 0,-14-36 0,0 0 0,1-1 0,0 1 0,0-1 0,0 0 0,0 1 0,1-1 0,-1-1 0,1 1 0,0 0 0,0-1 0,1 0 0,-1 0 0,10 5 0,-9-7 0,0 1 0,0-1 0,0 0 0,0 0 0,-1-1 0,1 0 0,1 1 0,-1-2 0,0 1 0,0 0 0,-1-1 0,1 0 0,0 0 0,0-1 0,0 0 0,4-2 0,21-10 0,-1-1 0,50-36 0,-53 33 0,0 1 0,1 1 0,40-16 0,-60 29 0,0 1 0,0 0 0,0 1 0,0 0 0,0 0 0,0 1 0,0-1 0,10 2 0,3 2 0,32 7 0,-42-6 0,1-1 0,0-1 0,0 0 0,0-1 0,0 0 0,0 0 0,0-1 0,0-1 0,0 0 0,16-4 0,-22 4 0,0-1 0,0 1 0,0-1 0,0-1 0,-1 1 0,1-1 0,-1 0 0,0 0 0,0 0 0,0 0 0,0-1 0,-1 1 0,1-1 0,-1 0 0,0 0 0,0-1 0,0 1 0,3-9 0,-4 9 0,-1 0 0,0 0 0,0 0 0,-1-1 0,1 1 0,-1 0 0,0 0 0,0-1 0,0 1 0,-1 0 0,1 0 0,-1 0 0,0 0 0,-1-1 0,1 1 0,0 1 0,-1-1 0,0 0 0,0 0 0,0 1 0,-1-1 0,1 1 0,-4-4 0,2 3 0,1 0 0,-1 0 0,1 0 0,-1 1 0,0 0 0,0 0 0,-1 0 0,1 0 0,-1 1 0,1-1 0,-1 1 0,0 0 0,0 1 0,0-1 0,0 1 0,0 0 0,-10-1 0,9 2 0,0 1 0,0 0 0,-1 0 0,1 0 0,1 0 0,-1 1 0,0 0 0,0 1 0,1-1 0,-1 1 0,1 0 0,0 0 0,-1 1 0,-8 7 0,-1 4 0,-1 0 0,2 1 0,0 1 0,-16 26 0,22-31 0,0 1 0,1 0 0,1 0 0,0 1 0,1 0 0,1 0 0,-4 20 0,7-31-105,1 1 0,-1-1 0,1 1 0,0-1 0,0 1 0,1-1 0,-1 0 0,1 1 0,0-1 0,0 1 0,0-1 0,2 5 0,7 7-6721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24575,'0'0'0,"0"0"0,0 0 0,-5 14 0,-3 13 0,-1 11 0,1 9 0,1 4 0,2 2 0,3-1 0,1-4 0,1-6 0,2-6 0,1-7 0,1-8 0,2-6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621 256 24575,'0'0'0,"-2"-2"0,-18-16 0,0 1 0,-1 1 0,-1 0 0,0 2 0,-1 1 0,-26-11 0,-153-53 0,147 59 0,26 7 0,-37-12 0,59 21 0,1 1 0,-1-1 0,0 1 0,0 1 0,0-1 0,0 1 0,-8 1 0,14-1 0,-1 0 0,1 1 0,0-1 0,-1 1 0,1-1 0,0 1 0,0 0 0,0-1 0,-1 1 0,1 0 0,0 0 0,0 0 0,0 0 0,0-1 0,0 2 0,0-1 0,0 0 0,1 0 0,-1 0 0,0 0 0,1 0 0,-1 1 0,1-1 0,-1 0 0,1 1 0,-1-1 0,1 0 0,0 1 0,0-1 0,0 0 0,0 1 0,0-1 0,0 1 0,0 1 0,1 6 0,0 0 0,0 1 0,6 16 0,-5-19 0,13 50 0,52 218 0,-59-228 0,-2 1 0,-2 0 0,-3 90 0,-2-122 86,-1-1-1,-1 1 0,-4 17 1,6-29-129,-1 0 0,1 0 1,-1 0-1,0 0 0,0 0 1,0-1-1,-4 5 0,4-6-33,1-1 1,0 0-1,-1 1 0,1-1 0,-1 0 0,1 0 0,-1 0 0,1 0 1,-1 0-1,0 0 0,0-1 0,1 1 0,-1 0 0,0-1 1,0 0-1,0 1 0,-2-1 0,-14-1-6750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24575,'0'0'0,"13"0"0,17 2 0,15 3 0,11 2 0,4 1 0,1 2 0,-2 0 0,-2-2 0,-3-4 0,-3-3 0,-10-2 0,-12-2 0,-11 1 0,-9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53 24575,'-76'-13'0,"-101"-3"0,62 7 0,65 4 0,-65-4 0,113 8 0,0 1 0,1 0 0,-1 0 0,1 1 0,-1-1 0,0 0 0,1 0 0,-1 1 0,1-1 0,-1 1 0,1-1 0,-3 2 0,4-1 0,-1-1 0,1 0 0,0 1 0,-1-1 0,1 1 0,0-1 0,-1 0 0,1 1 0,0-1 0,0 1 0,0-1 0,-1 1 0,1-1 0,0 1 0,0-1 0,0 1 0,0-1 0,0 1 0,0-1 0,0 1 0,0-1 0,0 1 0,0-1 0,0 1 0,0 0 0,2 4 0,0-1 0,0 0 0,0 1 0,1-1 0,-1 0 0,6 5 0,-2 0 0,16 25 0,-2 1 0,-1 1 0,-2 0 0,-2 1 0,-1 1 0,16 70 0,-20-59 0,-2 1 0,-3 0 0,-1 1 0,-3-1 0,-5 53 0,3-97 17,1 0-132,0 1 0,-1-1 0,1 0 0,-1 0-1,-1 0 1,1 0 0,-1 0 0,0 0 0,-1-1-1,1 1 1,-7 9 0,-3-4-6711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24575,'2'0'0,"0"-1"0,1 1 0,-1 0 0,0 0 0,1 0 0,-1 1 0,0-1 0,0 0 0,1 1 0,1 0 0,7 1 0,22 3 0,151 12 0,-157-16 0,-1-1 0,0-2 0,1 0 0,49-13 0,-74 15 0,0 0 0,0-1 0,0 0 0,0 1 0,-1-1 0,1 0 0,0 0 0,0 0 0,-1 0 0,1 0 0,-1 0 0,1-1 0,-1 1 0,0-1 0,1 1 0,-1-1 0,0 1 0,0-1 0,0 1 0,0-1 0,0 0 0,0 0 0,-1 1 0,2-4 0,-2 5 0,0-1 0,1 1 0,-1-1 0,0 1 0,1-1 0,-1 1 0,1-1 0,-1 1 0,1-1 0,0 1 0,-1 0 0,1-1 0,-1 1 0,1 0 0,0 0 0,-1-1 0,1 1 0,-1 0 0,1 0 0,0 0 0,-1 0 0,1 0 0,0 0 0,-1 0 0,1 0 0,0 0 0,-1 0 0,1 0 0,0 0 0,-1 0 0,1 0 0,0 1 0,-1-1 0,1 0 0,0 0 0,-1 1 0,1-1 0,-1 1 0,1-1 0,0 1 0,27 19 0,-26-19 0,43 41 0,-24-22 0,33 25 0,-48-41 0,0 0 0,1 0 0,-1 0 0,1-1 0,0 0 0,0 0 0,0-1 0,0 0 0,0 0 0,11 1 0,-13-2 0,0-1 0,0-1 0,0 1 0,0 0 0,-1-1 0,1 0 0,0 0 0,0-1 0,-1 1 0,1-1 0,-1 0 0,0 0 0,1-1 0,-1 1 0,0-1 0,0 0 0,-1 0 0,1 0 0,0-1 0,-1 1 0,0-1 0,0 0 0,0 0 0,3-5 0,-3 3 0,0 1 0,-1-1 0,0 0 0,0 0 0,0 0 0,0 0 0,-1-1 0,0 1 0,0 0 0,-1 0 0,0-1 0,0 1 0,0 0 0,-1-1 0,0 1 0,0 0 0,-1 0 0,-2-7 0,2 7 0,0 1 0,-1-1 0,0 1 0,0 0 0,0 0 0,-1 0 0,1 1 0,-1-1 0,0 1 0,-1 0 0,1 0 0,-1 0 0,-5-3 0,7 5 0,1 1 0,-1 0 0,0-1 0,0 1 0,1 1 0,-1-1 0,0 0 0,0 1 0,0-1 0,0 1 0,0 0 0,0 0 0,0 0 0,0 0 0,0 1 0,0-1 0,0 1 0,0 0 0,0 0 0,0 0 0,0 0 0,1 0 0,-1 1 0,0-1 0,1 1 0,-1 0 0,-3 3 0,-1 1 0,0 1 0,0 1 0,1 0 0,0-1 0,0 2 0,1-1 0,0 1 0,1 0 0,0 0 0,-5 14 0,2 0 0,1 1 0,1-1 0,-3 30 0,6-39 0,2 0 0,-1-1 0,2 1 0,-1 0 0,2 0 0,3 14 0,-5-24 0,1-1 0,0 0 0,0 0 0,0 0 0,0 0 0,1 0 0,-1 0 0,1 0 0,0 0 0,0-1 0,0 1 0,0 0 0,0-1 0,0 0 0,1 1 0,-1-1 0,1 0 0,-1-1 0,1 1 0,0 0 0,0-1 0,0 1 0,0-1 0,0 0 0,0 0 0,0 0 0,0 0 0,1-1 0,-1 1 0,0-1 0,5 0 0,5-1 0,1 0 0,0-2 0,-1 1 0,1-2 0,25-9 0,61-34 0,-73 32 0,-1 0 0,0-1 0,-1-2 0,-1-1 0,34-34 0,-47 41 0,1 0 0,-2-1 0,0-1 0,-1 0 0,0 0 0,-1-1 0,0 1 0,-1-2 0,-1 1 0,-1-1 0,7-28 0,-29 190 0,-13 79 0,27-217 0,2-24 0,4-28 0,0 14 0,2 0 0,1 1 0,1 0 0,19-49 0,-22 69 0,0-1 0,1 1 0,0-1 0,1 1 0,0 1 0,1-1 0,-1 1 0,2 1 0,-1-1 0,1 1 0,0 0 0,0 1 0,1 0 0,0 0 0,0 1 0,19-8 0,-18 9 0,1 1 0,-1 0 0,1 1 0,0 0 0,0 1 0,0 0 0,-1 1 0,1 0 0,0 0 0,0 1 0,0 1 0,0 0 0,-1 0 0,1 1 0,17 8 0,-17-6 0,1 1 0,-1 0 0,-1 1 0,1 0 0,-1 1 0,-1 0 0,1 1 0,-1 0 0,-1 0 0,0 1 0,0 0 0,-1 0 0,8 15 0,-6-5 0,-8-16 0,1 0 0,-1-1 0,1 1 0,0 0 0,0-1 0,0 1 0,1-1 0,-1 0 0,6 5 0,-8-7 0,1-1 0,-1 0 0,1 0 0,0 0 0,-1 1 0,1-1 0,0 0 0,-1 0 0,1 0 0,0 0 0,-1 0 0,1 0 0,0 0 0,-1 0 0,1 0 0,0-1 0,-1 1 0,1 0 0,-1 0 0,1 0 0,0-1 0,-1 1 0,1 0 0,-1-1 0,1 1 0,-1-1 0,1 1 0,-1-1 0,1 1 0,-1 0 0,1-2 0,15-18 0,-14 16 0,18-24 0,20-42 0,-35 60 0,0-1 0,0 0 0,-1-1 0,-1 1 0,0-1 0,0 1 0,1-20 0,-4 29 0,0 0 0,0 0 0,0 0 0,0 0 0,0 0 0,0 0 0,-1 0 0,1 0 0,-1 0 0,1 0 0,-1 0 0,0 0 0,0 0 0,0 0 0,0 0 0,0 0 0,0 1 0,0-1 0,-1 1 0,-2-3 0,3 3 0,-1-1 0,0 1 0,-1 1 0,1-1 0,0 0 0,0 1 0,0-1 0,0 1 0,-1-1 0,1 1 0,0 0 0,0 0 0,-1 0 0,1 0 0,-4 1 0,-3 1 0,0 1 0,1-1 0,0 1 0,-1 1 0,1 0 0,1 0 0,-1 0 0,-9 8 0,0 2 0,2 1 0,0 0 0,0 1 0,2 0 0,0 1 0,1 1 0,-14 25 0,19-29 0,0 1 0,1-1 0,0 1 0,1 0 0,1 1 0,0-1 0,1 1 0,1 0 0,0 0 0,2 24 0,0-34 0,1 1 0,0-1 0,0 0 0,1 0 0,0 1 0,0-1 0,0 0 0,1 0 0,0-1 0,0 1 0,0 0 0,1-1 0,4 6 0,-5-8 0,0 0 0,0 0 0,1-1 0,-1 1 0,1-1 0,-1 0 0,1 1 0,0-2 0,-1 1 0,1 0 0,0-1 0,0 0 0,1 0 0,-1 0 0,0 0 0,0-1 0,0 1 0,1-1 0,-1 0 0,8-1 0,-1-2 0,1 1 0,-1-1 0,0-1 0,0 0 0,0-1 0,0 0 0,11-8 0,69-51 0,-68 47 0,139-125 0,-13 10 0,-146 130 0,0-1 0,0 1 0,0 0 0,0 0 0,1 1 0,-1-1 0,1 1 0,4-2 0,-7 3 0,0 0 0,0 0 0,-1 0 0,1 0 0,0 0 0,0 0 0,0 0 0,0 0 0,0 1 0,-1-1 0,1 0 0,0 1 0,0-1 0,0 0 0,-1 1 0,1-1 0,0 1 0,-1 0 0,1-1 0,0 1 0,-1-1 0,1 1 0,-1 0 0,1-1 0,-1 1 0,1 0 0,-1 0 0,1-1 0,-1 1 0,0 0 0,1 0 0,-1 0 0,0 0 0,0-1 0,0 1 0,0 0 0,0 0 0,0 2 0,3 23 0,-1 1 0,-2 0 0,-5 52 0,1-37 0,3-23 0,0-1 0,0-1 0,-1 1 0,-1 0 0,0-1 0,-8 19 0,5-26 0,4-20 0,3-20 0,3 11 0,0 1 0,2 0 0,0-1 0,1 2 0,0-1 0,2 1 0,12-20 0,-1 8 0,0 1 0,1 1 0,29-27 0,-30 34 0,43-32 0,-57 47 0,1 0 0,1 0 0,-1 1 0,1 0 0,-1 1 0,1 0 0,0 0 0,0 0 0,1 1 0,13-2 0,-20 4 0,1 0 0,0 0 0,0 1 0,-1-1 0,1 0 0,0 1 0,-1-1 0,1 1 0,-1 0 0,1 0 0,-1 0 0,1 0 0,-1 1 0,0-1 0,1 1 0,-1-1 0,4 4 0,-3-1 0,0-1 0,0 1 0,-1 0 0,1 0 0,-1 1 0,0-1 0,0 0 0,0 1 0,1 5 0,1 7 0,-1 0 0,0 0 0,-2 0 0,0 25 0,-2-7 0,-1-1 0,-2 1 0,-1-1 0,-17 60 0,22-94 3,-8 20 335,8-19-374,0-1 1,0 0-1,0 1 1,0-1-1,0 0 1,0 1-1,0-1 1,-1 0-1,1 1 1,0-1-1,0 0 0,0 1 1,0-1-1,-1 0 1,1 0-1,0 1 1,0-1-1,-1 0 1,1 0-1,0 1 1,0-1-1,-1 0 0,1 0 1,0 0-1,-1 0 1,1 1-1,0-1 1,-1 0-1,1 0 1,0 0-1,-1 0 1,1 0-1,0 0 1,-1 0-1,1 0 0,0 0 1,-1 0-1,1 0 1,0 0-1,-1 0 1,1 0-1,0 0 1,-1 0-1,1-1 1,0 1-1,-1 0 0,1 0 1,-5-9-6791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24575,'0'0'0,"2"18"0,2 18 0,-1 17 0,-1 14 0,-1 6 0,-3 1 0,-1-4 0,-3-9 0,0-11 0,-1-13 0,0-12 0,0-10 0,0-14 0,1-13 0,2-4-8191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24575,'0'0'0,"0"0"0,15-1 0,16-1 0,11 0 0,7 0 0,0 2 0,-2 2 0,-7 2 0,-6 1 0,-6 1 0,-5 1 0,0-1 0,2-3 0,4-5 0,-3-2-8191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4:2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24575,'0'0'0,"0"0"0,-5 15 0,-2 12 0,-4 12 0,-1 8 0,-1 5 0,0 5 0,1 0 0,3-2 0,2-6 0,2-9 0,4-10 0,3-12 0,4-13 0</inkml:trace>
  <inkml:trace contextRef="#ctx0" brushRef="#br0" timeOffset="1">57 728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0:4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24575,'1'2'0,"1"-1"0,-1 1 0,1 0 0,0-1 0,0 0 0,0 1 0,0-1 0,0 0 0,4 2 0,1 1 0,14 7 0,0 0 0,0-2 0,1 0 0,0-2 0,1 0 0,0-2 0,-1 0 0,2-2 0,37 2 0,18-5 0,119-15 0,-108 6 0,325-1 0,1 32 0,-396-21 0,483 48 0,111 7 0,765-52 0,-634-25 0,0 33 0,460 5 0,341-27 0,213-5 0,178-10 0,-1455 24 0,624-47 0,-23-14 0,-909 55 0,775-13 0,-379 18 0,100 3 0,-634 0 0,150 5 0,-138-2 0,85 18 0,-130-21 4,3 0 80,1 1 0,0 0 0,12 6 0,-18-7-137,0-1 0,0 1 0,0-1-1,0 1 1,0-1 0,0 1-1,0 0 1,0 0 0,0-1-1,-1 1 1,1 0 0,0 0 0,-1 0-1,1 0 1,0 0 0,-1 0-1,1 0 1,-1 0 0,1 0-1,-1 0 1,0 0 0,0 0 0,1 0-1,-1 0 1,0 1 0,0-1-1,0 0 1,0 0 0,0 0 0,0 0-1,-1 2 1,-7 15-6773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24575,'1'2'0,"1"0"0,0 0 0,-1 0 0,1 0 0,0 0 0,0-1 0,0 1 0,3 1 0,-1 0 0,11 8 0,1 0 0,0-1 0,0-1 0,1-1 0,0 0 0,1-1 0,-1-1 0,1-1 0,0 0 0,19 2 0,25 0 0,104-1 0,-83-5 0,55-1 0,213-26 0,-250 17 0,18-2 0,-98 8 0,-1-1 0,0-1 0,32-12 0,-20-1 0,-31 21-1365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24575,'5'15'0,"7"42"0,-2 1 0,-2 0 0,-4 0 0,-3 107 0,-2-155 0,1-2 0,0-1 0,-1 1 0,0-1 0,0 0 0,-1 1 0,-2 8 0,4-16 0,0 0 0,0 1 0,0-1 0,0 0 0,0 1 0,-1-1 0,1 0 0,0 0 0,0 1 0,0-1 0,0 0 0,0 1 0,-1-1 0,1 0 0,0 0 0,0 0 0,0 1 0,-1-1 0,1 0 0,0 0 0,0 1 0,-1-1 0,1 0 0,0 0 0,0 0 0,-1 0 0,1 0 0,0 0 0,0 1 0,-1-1 0,1 0 0,0 0 0,-1 0 0,1 0 0,0 0 0,-1 0 0,0 0 0,-6-11 0,-1-20 0,7 16 0,0-1 0,2 1 0,0 0 0,0 0 0,2-1 0,0 1 0,0 0 0,2 1 0,8-21 0,-4 13 0,1 1 0,1 1 0,1 0 0,1 1 0,23-28 0,-30 40 0,0 0 0,1 1 0,-1 0 0,2 0 0,-1 1 0,1-1 0,-1 2 0,11-5 0,-14 7 0,-1 0 0,1 1 0,0 0 0,0 0 0,0 0 0,0 1 0,0-1 0,0 1 0,1 0 0,-1 0 0,0 0 0,0 1 0,0 0 0,0-1 0,0 1 0,0 1 0,0-1 0,0 0 0,-1 1 0,6 3 0,-1 1 0,0 0 0,0 0 0,-1 1 0,0 0 0,0 0 0,-1 1 0,0 0 0,0 0 0,-1 0 0,0 1 0,0 0 0,4 12 0,0 3 0,-1 0 0,-1 1 0,6 40 0,-10-51 0,-1 0 0,-1-1 0,0 1 0,-1 1 0,0-1 0,-1 0 0,-1-1 0,0 1 0,-8 23 0,9-33 342,2-8-2049,3-4-5119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24575,'4'1'0,"0"-1"0,-1 1 0,1 0 0,0 0 0,-1 0 0,6 3 0,8 2 0,36 7 0,1-3 0,77 5 0,111-9 0,-87-3 0,334 2 0,-79-50 0,-4 1 0,-380 45-1365,-16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24575,'72'159'0,"-12"-22"0,-4-15 0,-29-57 0,4-1 0,60 94 0,-69-130-1365,-14-20-5461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24575,'2'27'0,"1"1"0,2-1 0,10 38 0,-3-14 0,80 348 0,-90-388 57,1-1 0,0 1 0,0 0 0,1-1 0,7 13 0,-8-19-179,0 1 0,0-1 0,0 0 0,0 0 0,1 0 0,0 0 0,0-1 0,0 1 0,0-1 1,0 0-1,1 0 0,-1-1 0,6 3 0,18 6-6704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24575,'0'0'0,"2"12"0,4 16 0,-1 1 0,-2-1 0,-1 1 0,-1-1 0,-3 33 0,-4-2 0,-21 84 0,25-137-105,1 0 0,0 0 0,0 0 0,1 0 0,-1 0 0,2 0 0,-1 0 0,0 0 0,1 0 0,0 0 0,1-1 0,3 12 0,3 0-6721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1 24575,'-1'2'0,"0"0"0,0 1 0,-1-1 0,1 0 0,-1 0 0,1 1 0,-1-1 0,0-1 0,-2 3 0,-3 3 0,-194 271 0,49-63 0,134-191-227,0 2-1,2 0 1,0 1-1,2 1 1,-16 44-1,27-63-6598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0 24575,'-16'13'0,"-39"34"0,-58 64 0,-43 65 0,63-69 0,40-45 197,-96 98-1759,139-152-5264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19:4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24575,'0'0'0,"10"11"0,19 27 0,-3 2 0,-1 0 0,22 50 0,34 56 0,-73-135 49,1 0 0,0-1-1,0 0 1,1 0 0,0-1-1,14 10 1,72 41-1568,-92-57 1332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0:4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2262 1 24575,'-14'12'0,"-33"35"0,1 2 0,-68 98 0,-61 126 0,137-211 0,-383 694 0,394-704 0,-92 170 0,-162 320 0,-22 123 0,52 20 0,-31 326 0,235-803 0,9 3 0,10 1 0,8 1 0,10 1 0,9 0 0,48 378 0,-30-488 0,3-1 0,35 100 0,-33-140 0,2 0 0,3-3 0,3 0 0,47 71 0,-33-67 0,2-2 0,65 67 0,-84-102 0,1-1 0,1-1 0,2-1 0,0-2 0,1-2 0,49 24 0,-29-22 0,1-2 0,0-3 0,2-3 0,0-1 0,79 6 0,282-2 0,-384-17 0,-7 0-227,-1 1-1,0 1 1,0 1-1,1 1 1,40 13-1,-45-9-6598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0:4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 24575,'14'5'0,"19"9"0,-1 1 0,0 2 0,45 32 0,80 77 0,-73-60 0,154 94 0,-155-107 0,-64-41 0,0 1 0,-1 1 0,-1 0 0,0 1 0,-1 1 0,-1 0 0,16 23 0,-27-33 0,0-1 0,-1 1 0,1 0 0,-1 0 0,-1 0 0,1 1 0,-1-1 0,0 1 0,-1-1 0,1 1 0,-1-1 0,-1 1 0,1 0 0,-1 0 0,0-1 0,-1 1 0,0 0 0,0 0 0,0-1 0,-1 1 0,0-1 0,0 1 0,0-1 0,-1 0 0,0 0 0,-1 0 0,-7 11 0,0-3 0,-1 0 0,-1-1 0,0 0 0,0-1 0,-2 0 0,1-1 0,-18 10 0,-120 56 0,81-44 0,7 2 0,0 2 0,-58 46 0,-105 104 0,203-164 0,12-10 0,-1-2 0,-1 0 0,1 0 0,-20 11 0,32-22 0,1 0 0,0 1 0,-1-1 0,1 0 0,-1 1 0,1-1 0,-1 0 0,1 0 0,-1 1 0,1-1 0,-1 0 0,1 0 0,-1 0 0,1 0 0,-1 0 0,1 0 0,-1 0 0,1 0 0,-1 0 0,1 0 0,-1 0 0,1 0 0,-1 0 0,1 0 0,-1 0 0,1-1 0,-1 1 0,1 0 0,-1 0 0,1-1 0,-1 1 0,1 0 0,0-1 0,-1 1 0,1 0 0,-1-1 0,1 1 0,0 0 0,-1-1 0,1 1 0,0-1 0,0 1 0,-1-1 0,1 1 0,0-1 0,0 1 0,-1-1 0,0-30 0,2 21 0,-6-232 0,2-100 0,12 132 0,65-381 0,-72 580 0,-2 8 0,0-1 0,1 1 0,0-1 0,-1 1 0,1-1 0,0 1 0,0 0 0,1-1 0,-1 1 0,1 0 0,0 0 0,0 0 0,2-4 0,-3 7 0,0 0 0,-1 0 0,1 0 0,-1 0 0,1 1 0,0-1 0,-1 0 0,1 0 0,-1 0 0,1 1 0,-1-1 0,1 0 0,-1 0 0,1 1 0,-1-1 0,1 0 0,-1 1 0,1-1 0,-1 1 0,1-1 0,-1 1 0,0-1 0,1 1 0,-1-1 0,0 1 0,1 0 0,10 18 0,-10-17 0,12 24-1365,-1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415 272 24575,'0'0'0,"-9"6"0,-43 24 0,-190 115 0,233-139 0,-8 5 0,0 0 0,-14 15 0,27-23 0,1 0 0,0 0 0,0 0 0,0 0 0,1 0 0,-1 1 0,1-1 0,0 1 0,0 0 0,0 0 0,0 0 0,0 0 0,1 0 0,0 0 0,-1 8 0,2-9 0,0 1 0,1-1 0,0 0 0,0 0 0,0 0 0,0 0 0,0-1 0,0 1 0,1 0 0,0 0 0,-1-1 0,1 1 0,0-1 0,0 1 0,0-1 0,1 0 0,-1 0 0,1 0 0,-1 0 0,1 0 0,-1-1 0,1 1 0,4 1 0,8 4 0,0 0 0,0-2 0,17 5 0,6-1 0,0-1 0,1-2 0,0-1 0,-1-3 0,49-2 0,-84 0 0,17-3 0,-20 3 0,1-1 0,-1 1 0,1 0 0,-1-1 0,0 1 0,0-1 0,1 1 0,-1 0 0,0-1 0,0 1 0,1-1 0,-1 1 0,0-1 0,0 1 0,0-1 0,0 1 0,0-1 0,0 1 0,0-1 0,0 1 0,0-1 0,0 1 0,0-1 0,0 1 0,0 0 0,0-1 0,0 1 0,0-1 0,-1 1 0,1-1 0,0 1 0,0-1 0,-1 1 0,1 0 0,0-1 0,-1 0 0,-6-16 0,0 0 0,1-1 0,1 0 0,1-1 0,-4-31 0,1-97 0,6 114 0,-5-294 0,7 302-1365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24575,'0'0'0,"0"0"0,0 0 0,0 0 0,0 0 0,0 0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400 303 24575,'0'0'0,"0"-11"0,-1 0 0,1 0 0,-2 1 0,0-1 0,0 0 0,-1 1 0,-7-19 0,6 21 0,0 1 0,0-1 0,-1 1 0,0 0 0,-1 0 0,1 1 0,-1 0 0,0 0 0,-1 0 0,-9-6 0,-19-13 0,-49-25 0,70 43 0,0 0 0,-1 1 0,0 0 0,0 2 0,-1-1 0,-27-3 0,41 8 0,0 0 0,-1 0 0,1 0 0,0 0 0,0 0 0,0 0 0,-1 0 0,1 1 0,0-1 0,0 1 0,0 0 0,0 0 0,0-1 0,0 1 0,0 1 0,0-1 0,0 0 0,0 0 0,-3 3 0,4-1 0,-1-1 0,0 1 0,1-1 0,-1 1 0,1 0 0,0 0 0,0 0 0,0 0 0,0-1 0,0 1 0,1 0 0,-1 6 0,1 7 0,0 0 0,2-1 0,-1 1 0,7 22 0,-7-32 0,52 192 0,-31-129 0,-4 2 0,15 109 0,-32-164-195,0 1 0,-2 0 0,1 0 0,-2-1 0,0 1 0,-6 22 0,4-29-6631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24575,'0'0'0,"7"-5"0,12-7 0,13-9 0,13-9 0,9-9 0,7-6 0,3-3 0,1 0 0,-2 1 0,-5 4 0,-9 2 0,-14 7 0,-12 11 0,-10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22:23:5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24575,'0'0'0,"9"2"0,6 2 0,3 3 0,1 2 0,-3 0 0,-4-1-8191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42950" y="1122362"/>
            <a:ext cx="84201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8250" y="3602037"/>
            <a:ext cx="74295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4572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9144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13716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1828800" algn="ctr">
              <a:buSzTx/>
              <a:buFontTx/>
              <a:buNone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8"/>
          <p:cNvSpPr/>
          <p:nvPr/>
        </p:nvSpPr>
        <p:spPr>
          <a:xfrm>
            <a:off x="523875" y="428624"/>
            <a:ext cx="8858250" cy="6024565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3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5949950"/>
            <a:ext cx="1250950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6021387"/>
            <a:ext cx="246064" cy="3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2862" y="6572250"/>
            <a:ext cx="358414" cy="35066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날짜 개체 틀 5"/>
          <p:cNvSpPr txBox="1"/>
          <p:nvPr/>
        </p:nvSpPr>
        <p:spPr>
          <a:xfrm>
            <a:off x="569594" y="6527800"/>
            <a:ext cx="665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SMRL  |</a:t>
            </a:r>
          </a:p>
        </p:txBody>
      </p:sp>
      <p:sp>
        <p:nvSpPr>
          <p:cNvPr id="41" name="날짜 개체 틀 5"/>
          <p:cNvSpPr txBox="1"/>
          <p:nvPr/>
        </p:nvSpPr>
        <p:spPr>
          <a:xfrm>
            <a:off x="1253807" y="6510338"/>
            <a:ext cx="149288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SoC &amp; Microprocessor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Research Laboratory</a:t>
            </a:r>
          </a:p>
        </p:txBody>
      </p:sp>
      <p:sp>
        <p:nvSpPr>
          <p:cNvPr id="42" name="날짜 개체 틀 5"/>
          <p:cNvSpPr txBox="1"/>
          <p:nvPr/>
        </p:nvSpPr>
        <p:spPr>
          <a:xfrm>
            <a:off x="569594" y="6527800"/>
            <a:ext cx="665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SMRL  |</a:t>
            </a:r>
          </a:p>
        </p:txBody>
      </p:sp>
      <p:sp>
        <p:nvSpPr>
          <p:cNvPr id="43" name="날짜 개체 틀 5"/>
          <p:cNvSpPr txBox="1"/>
          <p:nvPr/>
        </p:nvSpPr>
        <p:spPr>
          <a:xfrm>
            <a:off x="1253807" y="6510338"/>
            <a:ext cx="149288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SoC &amp; Microprocessor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700" b="1">
                <a:solidFill>
                  <a:srgbClr val="80808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Research Laboratory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800100" y="532718"/>
            <a:ext cx="8343900" cy="457201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ctr">
              <a:lnSpc>
                <a:spcPct val="100000"/>
              </a:lnSpc>
              <a:defRPr sz="2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0100" y="1454035"/>
            <a:ext cx="8343900" cy="200025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400"/>
              </a:spcBef>
              <a:buFontTx/>
              <a:buChar char="◆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 marL="742950" indent="-285750">
              <a:lnSpc>
                <a:spcPct val="100000"/>
              </a:lnSpc>
              <a:spcBef>
                <a:spcPts val="400"/>
              </a:spcBef>
              <a:buFontTx/>
              <a:buChar char="➢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 marL="1171575" indent="-257175">
              <a:lnSpc>
                <a:spcPct val="100000"/>
              </a:lnSpc>
              <a:spcBef>
                <a:spcPts val="400"/>
              </a:spcBef>
              <a:buFontTx/>
              <a:buChar char="▪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 marL="1628775" indent="-257175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 marL="2122714" indent="-293914">
              <a:lnSpc>
                <a:spcPct val="100000"/>
              </a:lnSpc>
              <a:spcBef>
                <a:spcPts val="400"/>
              </a:spcBef>
              <a:buFontTx/>
              <a:buChar char="»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텍스트 개체 틀 7"/>
          <p:cNvSpPr>
            <a:spLocks noGrp="1"/>
          </p:cNvSpPr>
          <p:nvPr>
            <p:ph type="body" sz="half" idx="21"/>
          </p:nvPr>
        </p:nvSpPr>
        <p:spPr>
          <a:xfrm>
            <a:off x="800100" y="3804444"/>
            <a:ext cx="8343900" cy="2000251"/>
          </a:xfrm>
          <a:prstGeom prst="rect">
            <a:avLst/>
          </a:prstGeom>
          <a:ln w="25400">
            <a:solidFill>
              <a:srgbClr val="4D4D4D"/>
            </a:solidFill>
            <a:rou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B51D1D"/>
              </a:buClr>
              <a:buFontTx/>
              <a:buChar char="▪"/>
              <a:defRPr sz="1800">
                <a:solidFill>
                  <a:srgbClr val="4D4D4D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>
              <a:defRPr sz="2800"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4190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rgbClr val="FFFFFF"/>
                </a:solidFill>
                <a:effectLst>
                  <a:outerShdw blurRad="38100" dist="76200" dir="2700000" rotWithShape="0">
                    <a:srgbClr val="000000">
                      <a:alpha val="64000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직사각형 6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 w="12700">
            <a:solidFill>
              <a:srgbClr val="FF5B5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7"/>
          <p:cNvSpPr/>
          <p:nvPr/>
        </p:nvSpPr>
        <p:spPr>
          <a:xfrm>
            <a:off x="0" y="124692"/>
            <a:ext cx="9906000" cy="556953"/>
          </a:xfrm>
          <a:prstGeom prst="rect">
            <a:avLst/>
          </a:prstGeom>
          <a:solidFill>
            <a:srgbClr val="2D3F4E"/>
          </a:solidFill>
          <a:ln w="12700">
            <a:solidFill>
              <a:srgbClr val="2D3F4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rgbClr val="2D3F4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71487" y="870626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FF5B5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1pPr>
      <a:lvl2pPr marL="6858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2pPr>
      <a:lvl3pPr marL="1188719" marR="0" indent="-27431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3pPr>
      <a:lvl4pPr marL="16764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4pPr>
      <a:lvl5pPr marL="21336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5pPr>
      <a:lvl6pPr marL="25908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6pPr>
      <a:lvl7pPr marL="30480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7pPr>
      <a:lvl8pPr marL="35052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8pPr>
      <a:lvl9pPr marL="3962400" marR="0" indent="-304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1" i="0" u="none" strike="noStrike" cap="none" spc="0" baseline="0">
          <a:solidFill>
            <a:srgbClr val="2D3F4E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7.png"/><Relationship Id="rId42" Type="http://schemas.openxmlformats.org/officeDocument/2006/relationships/customXml" Target="../ink/ink20.xml"/><Relationship Id="rId47" Type="http://schemas.openxmlformats.org/officeDocument/2006/relationships/image" Target="../media/image30.png"/><Relationship Id="rId63" Type="http://schemas.openxmlformats.org/officeDocument/2006/relationships/image" Target="../media/image38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1.png"/><Relationship Id="rId77" Type="http://schemas.openxmlformats.org/officeDocument/2006/relationships/image" Target="../media/image45.png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72" Type="http://schemas.openxmlformats.org/officeDocument/2006/relationships/customXml" Target="../ink/ink35.xml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9.xml"/><Relationship Id="rId41" Type="http://schemas.openxmlformats.org/officeDocument/2006/relationships/image" Target="../media/image27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4.xml"/><Relationship Id="rId31" Type="http://schemas.openxmlformats.org/officeDocument/2006/relationships/image" Target="../media/image22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image" Target="../media/image26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4.png"/><Relationship Id="rId76" Type="http://schemas.openxmlformats.org/officeDocument/2006/relationships/customXml" Target="../ink/ink37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image" Target="../media/image7.png"/><Relationship Id="rId2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52.png"/><Relationship Id="rId18" Type="http://schemas.openxmlformats.org/officeDocument/2006/relationships/customXml" Target="../ink/ink45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42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46.png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51.png"/><Relationship Id="rId24" Type="http://schemas.openxmlformats.org/officeDocument/2006/relationships/customXml" Target="../ink/ink48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41.xml"/><Relationship Id="rId19" Type="http://schemas.openxmlformats.org/officeDocument/2006/relationships/image" Target="../media/image55.png"/><Relationship Id="rId4" Type="http://schemas.openxmlformats.org/officeDocument/2006/relationships/customXml" Target="../ink/ink38.xml"/><Relationship Id="rId9" Type="http://schemas.openxmlformats.org/officeDocument/2006/relationships/image" Target="../media/image50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9"/>
          <p:cNvSpPr txBox="1"/>
          <p:nvPr/>
        </p:nvSpPr>
        <p:spPr>
          <a:xfrm>
            <a:off x="722490" y="1518646"/>
            <a:ext cx="8461020" cy="406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5400" b="1">
                <a:solidFill>
                  <a:srgbClr val="2D3F4E"/>
                </a:solidFill>
              </a:defRPr>
            </a:pPr>
            <a:r>
              <a:rPr dirty="0"/>
              <a:t>Computer Architecture</a:t>
            </a:r>
            <a:endParaRPr dirty="0">
              <a:solidFill>
                <a:srgbClr val="FFFFFF"/>
              </a:solidFill>
            </a:endParaRPr>
          </a:p>
          <a:p>
            <a:pPr algn="ctr">
              <a:defRPr sz="2800" b="1">
                <a:solidFill>
                  <a:srgbClr val="00206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algn="ctr">
              <a:defRPr sz="2800" b="1">
                <a:solidFill>
                  <a:srgbClr val="2D3F4E"/>
                </a:solidFill>
              </a:defRPr>
            </a:pPr>
            <a:r>
              <a:rPr dirty="0"/>
              <a:t>Assignment #1: ARM Instruction Analysis</a:t>
            </a:r>
          </a:p>
          <a:p>
            <a:pPr algn="ctr">
              <a:defRPr b="1">
                <a:solidFill>
                  <a:srgbClr val="002060"/>
                </a:solidFill>
              </a:defRPr>
            </a:pPr>
            <a:r>
              <a:rPr lang="en-US" sz="2800" dirty="0"/>
              <a:t>Q &amp; A</a:t>
            </a:r>
            <a:endParaRPr sz="2800" dirty="0"/>
          </a:p>
          <a:p>
            <a:pPr algn="ctr">
              <a:defRPr b="1">
                <a:solidFill>
                  <a:srgbClr val="002060"/>
                </a:solidFill>
              </a:defRPr>
            </a:pPr>
            <a:endParaRPr dirty="0"/>
          </a:p>
          <a:p>
            <a:pPr algn="ctr">
              <a:defRPr sz="2400" b="1">
                <a:solidFill>
                  <a:srgbClr val="2D3F4E"/>
                </a:solidFill>
              </a:defRPr>
            </a:pPr>
            <a:endParaRPr dirty="0"/>
          </a:p>
          <a:p>
            <a:pPr algn="ctr">
              <a:defRPr sz="2600" b="1">
                <a:solidFill>
                  <a:srgbClr val="2D3F4E"/>
                </a:solidFill>
              </a:defRPr>
            </a:pPr>
            <a:r>
              <a:rPr dirty="0" err="1"/>
              <a:t>Eun</a:t>
            </a:r>
            <a:r>
              <a:rPr dirty="0"/>
              <a:t> </a:t>
            </a:r>
            <a:r>
              <a:rPr dirty="0" err="1"/>
              <a:t>Jin</a:t>
            </a:r>
            <a:r>
              <a:rPr dirty="0"/>
              <a:t> Lee</a:t>
            </a:r>
            <a:br>
              <a:rPr dirty="0"/>
            </a:br>
            <a:r>
              <a:rPr dirty="0"/>
              <a:t>(</a:t>
            </a: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eunjin_lee@korea.ac.kr</a:t>
            </a:r>
            <a:r>
              <a:rPr dirty="0"/>
              <a:t>)</a:t>
            </a:r>
            <a:endParaRPr dirty="0">
              <a:solidFill>
                <a:srgbClr val="FFFFFF"/>
              </a:solidFill>
            </a:endParaRPr>
          </a:p>
          <a:p>
            <a:pPr algn="ctr">
              <a:defRPr sz="2600" b="1">
                <a:solidFill>
                  <a:srgbClr val="2D3F4E"/>
                </a:solidFill>
              </a:defRPr>
            </a:pPr>
            <a:r>
              <a:rPr dirty="0"/>
              <a:t>Intelligent Computer Architecture &amp; Systems Lab.</a:t>
            </a:r>
          </a:p>
        </p:txBody>
      </p:sp>
      <p:pic>
        <p:nvPicPr>
          <p:cNvPr id="7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263" y="237345"/>
            <a:ext cx="899755" cy="1210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I have trouble understanding the difference between condition field and condition flag.</a:t>
            </a:r>
          </a:p>
          <a:p>
            <a:pPr>
              <a:buFontTx/>
              <a:buChar char="▪"/>
            </a:pPr>
            <a:r>
              <a:rPr lang="en-US" dirty="0"/>
              <a:t>A: For example, when the condition field is 0000(Suffix: EQ), this means ‘check whether the z flag in the program status register is set’ and doesn’t mean ‘set z flag to be set’.</a:t>
            </a:r>
            <a:endParaRPr lang="en-US" sz="2000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858599-016A-B9F6-EC64-2104B16B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47" y="2897271"/>
            <a:ext cx="4615567" cy="37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58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I don’t know how to write assembly code with suffix.</a:t>
            </a:r>
          </a:p>
          <a:p>
            <a:pPr>
              <a:buFontTx/>
              <a:buChar char="▪"/>
            </a:pPr>
            <a:r>
              <a:rPr lang="en-US" dirty="0"/>
              <a:t>A: Let the given instruction is branch, target address is 100, and the condition field is 0000 (Suffix: EQ). Because the suffix is EQ, you should write assembly code like </a:t>
            </a:r>
            <a:r>
              <a:rPr lang="en-US" dirty="0">
                <a:solidFill>
                  <a:srgbClr val="FF0000"/>
                </a:solidFill>
              </a:rPr>
              <a:t>BEQ #100; (Wrong: B #100;)</a:t>
            </a:r>
          </a:p>
          <a:p>
            <a:pPr>
              <a:buFontTx/>
              <a:buChar char="▪"/>
            </a:pPr>
            <a:r>
              <a:rPr lang="en-US" sz="1600" dirty="0">
                <a:solidFill>
                  <a:srgbClr val="FF0000"/>
                </a:solidFill>
              </a:rPr>
              <a:t>However, you can omit this(suffix) when the suffix is AL(always). (e.g., BAL #100; (o) B #100; (o))</a:t>
            </a:r>
          </a:p>
          <a:p>
            <a:pPr>
              <a:buFontTx/>
              <a:buChar char="▪"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▪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6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858599-016A-B9F6-EC64-2104B16B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47" y="2961439"/>
            <a:ext cx="4615567" cy="37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08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When I write the execution flow of the given instructions, should I write all the instructions? I mean, if the instruction which is located at 000 address branches to 005 address(just for example), is it okay to omit the instructions located at 001~004 addresses? </a:t>
            </a:r>
          </a:p>
          <a:p>
            <a:pPr>
              <a:buFontTx/>
              <a:buChar char="▪"/>
            </a:pPr>
            <a:r>
              <a:rPr lang="en-US" dirty="0"/>
              <a:t>A: Yes, if you write the </a:t>
            </a:r>
            <a:r>
              <a:rPr lang="en-US" dirty="0">
                <a:solidFill>
                  <a:srgbClr val="FF0000"/>
                </a:solidFill>
              </a:rPr>
              <a:t>execution flow</a:t>
            </a:r>
            <a:r>
              <a:rPr lang="en-US" dirty="0"/>
              <a:t> you can write just 000 -&gt; 005 -&gt; so on address. However, don’t forget that you should analyze (e.g., write assembly code) all given instructions. </a:t>
            </a: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8343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Q&amp;A</a:t>
            </a:r>
          </a:p>
        </p:txBody>
      </p:sp>
      <p:sp>
        <p:nvSpPr>
          <p:cNvPr id="33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660597" y="6648450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34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dirty="0"/>
              <a:t>If you have any questions about Assignment #1, </a:t>
            </a:r>
            <a:r>
              <a:rPr lang="en-US" dirty="0"/>
              <a:t>mail me. </a:t>
            </a:r>
            <a:r>
              <a:rPr dirty="0"/>
              <a:t>(</a:t>
            </a: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eunjin_lee@korea.ac.kr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How to analyze instruction by referring to manual?</a:t>
            </a:r>
          </a:p>
          <a:p>
            <a:pPr>
              <a:buFontTx/>
              <a:buChar char="▪"/>
            </a:pPr>
            <a:r>
              <a:rPr lang="en-US" dirty="0"/>
              <a:t>A: If the explanation in Chapter A4 is not enough, please refer to Chapter A3 instead. </a:t>
            </a:r>
          </a:p>
          <a:p>
            <a:pPr lvl="1">
              <a:buFontTx/>
              <a:buChar char="▪"/>
            </a:pPr>
            <a:r>
              <a:rPr lang="en-US" sz="1800" dirty="0"/>
              <a:t>Data-processing instruction: Move(MOV), Compare(CMP)</a:t>
            </a:r>
          </a:p>
          <a:p>
            <a:pPr lvl="1">
              <a:buFontTx/>
              <a:buChar char="▪"/>
            </a:pPr>
            <a:r>
              <a:rPr lang="en-US" sz="1800" dirty="0"/>
              <a:t>Branch instruction: Branch(B)</a:t>
            </a:r>
          </a:p>
          <a:p>
            <a:pPr lvl="1">
              <a:buFontTx/>
              <a:buChar char="▪"/>
            </a:pPr>
            <a:r>
              <a:rPr lang="en-US" sz="1800" dirty="0"/>
              <a:t>Load and store instruction: Load(LDR), Store(STR)</a:t>
            </a:r>
          </a:p>
          <a:p>
            <a:pPr lvl="1"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8CB2B-799A-956C-9C05-D7F2940B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78" y="3529800"/>
            <a:ext cx="5473981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587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How to analyze instruction by referring to manual?</a:t>
            </a:r>
          </a:p>
          <a:p>
            <a:pPr>
              <a:buFontTx/>
              <a:buChar char="▪"/>
            </a:pPr>
            <a:r>
              <a:rPr lang="en-US" dirty="0"/>
              <a:t>A: Or you can refer to this material(arm_inst_set_manual2.pdf) instead.</a:t>
            </a:r>
            <a:endParaRPr lang="en-US" sz="1800" dirty="0"/>
          </a:p>
          <a:p>
            <a:pPr lvl="1"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C69AA-200E-6266-9333-082DB434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50" y="1898763"/>
            <a:ext cx="4868661" cy="45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51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How should I write the answer of instruction which is located at address [003:005]?</a:t>
            </a:r>
          </a:p>
          <a:p>
            <a:pPr>
              <a:buFontTx/>
              <a:buChar char="▪"/>
            </a:pPr>
            <a:r>
              <a:rPr lang="en-US" dirty="0"/>
              <a:t>A: Regard it as one instruction (It means you can write the answer just for one time)</a:t>
            </a:r>
            <a:endParaRPr lang="en-US" sz="1800" dirty="0"/>
          </a:p>
          <a:p>
            <a:pPr lvl="1"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F5981-981D-612A-2B63-E9E32B36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71" y="2855460"/>
            <a:ext cx="5004057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2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How should I write target address or value in assembly code? Decimal? Or Hexadecimal?</a:t>
            </a:r>
          </a:p>
          <a:p>
            <a:pPr>
              <a:buFontTx/>
              <a:buChar char="▪"/>
            </a:pPr>
            <a:r>
              <a:rPr lang="en-US" dirty="0"/>
              <a:t>A: I hope you write it in decimal. However, there is no minus point if you write the answer in hexadecimal.</a:t>
            </a:r>
          </a:p>
          <a:p>
            <a:pPr>
              <a:buFontTx/>
              <a:buChar char="▪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8034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How should I write target address or value in assembly code? Decimal? Or Hexadecimal?</a:t>
            </a:r>
          </a:p>
          <a:p>
            <a:pPr>
              <a:buFontTx/>
              <a:buChar char="▪"/>
            </a:pPr>
            <a:r>
              <a:rPr lang="en-US" dirty="0"/>
              <a:t>A: I hope you write it in decimal. However, there is no minus point if you write the answer in hexadecimal.</a:t>
            </a:r>
          </a:p>
          <a:p>
            <a:pPr>
              <a:buFontTx/>
              <a:buChar char="▪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7763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I have trouble understanding the difference between condition field and condition flag.</a:t>
            </a:r>
          </a:p>
          <a:p>
            <a:pPr>
              <a:buFontTx/>
              <a:buChar char="▪"/>
            </a:pPr>
            <a:r>
              <a:rPr lang="en-US" dirty="0"/>
              <a:t>A: The condition field is the part of instruction field, and the condition flag is the part of register(=program status register) field.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2880B-C600-513F-D4E7-581A5E07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78" y="2671517"/>
            <a:ext cx="7238541" cy="1160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BFE8FF-A2D3-3732-E880-EF49D89E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00" y="4060122"/>
            <a:ext cx="5740695" cy="26353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283708-7BE3-AA98-6C5C-6D2F07B36141}"/>
                  </a:ext>
                </a:extLst>
              </p14:cNvPr>
              <p14:cNvContentPartPr/>
              <p14:nvPr/>
            </p14:nvContentPartPr>
            <p14:xfrm>
              <a:off x="1566627" y="2149577"/>
              <a:ext cx="1801080" cy="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283708-7BE3-AA98-6C5C-6D2F07B36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7987" y="2140937"/>
                <a:ext cx="181872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43F7F4F-E0B6-7204-B667-A7C870D6AC0A}"/>
              </a:ext>
            </a:extLst>
          </p:cNvPr>
          <p:cNvGrpSpPr/>
          <p:nvPr/>
        </p:nvGrpSpPr>
        <p:grpSpPr>
          <a:xfrm>
            <a:off x="60027" y="2660417"/>
            <a:ext cx="1441440" cy="3905640"/>
            <a:chOff x="60027" y="2660417"/>
            <a:chExt cx="1441440" cy="39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967EF7-8113-4A89-33B5-7C567023522B}"/>
                    </a:ext>
                  </a:extLst>
                </p14:cNvPr>
                <p14:cNvContentPartPr/>
                <p14:nvPr/>
              </p14:nvContentPartPr>
              <p14:xfrm>
                <a:off x="1078107" y="2660417"/>
                <a:ext cx="301320" cy="1225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967EF7-8113-4A89-33B5-7C56702352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9107" y="2651417"/>
                  <a:ext cx="318960" cy="12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5C90AA-5621-0C53-9233-187E3D3CE300}"/>
                    </a:ext>
                  </a:extLst>
                </p14:cNvPr>
                <p14:cNvContentPartPr/>
                <p14:nvPr/>
              </p14:nvContentPartPr>
              <p14:xfrm>
                <a:off x="60027" y="2853377"/>
                <a:ext cx="299880" cy="21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5C90AA-5621-0C53-9233-187E3D3CE3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87" y="2844377"/>
                  <a:ext cx="317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0180C6-22FC-CC9F-7F78-CAEA040FACA6}"/>
                    </a:ext>
                  </a:extLst>
                </p14:cNvPr>
                <p14:cNvContentPartPr/>
                <p14:nvPr/>
              </p14:nvContentPartPr>
              <p14:xfrm>
                <a:off x="416067" y="2882897"/>
                <a:ext cx="150480" cy="17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0180C6-22FC-CC9F-7F78-CAEA040FAC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067" y="2874257"/>
                  <a:ext cx="168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219DA3-174A-8BEE-DAF0-9A88A489A2EC}"/>
                    </a:ext>
                  </a:extLst>
                </p14:cNvPr>
                <p14:cNvContentPartPr/>
                <p14:nvPr/>
              </p14:nvContentPartPr>
              <p14:xfrm>
                <a:off x="607947" y="2772377"/>
                <a:ext cx="154800" cy="249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219DA3-174A-8BEE-DAF0-9A88A489A2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307" y="2763737"/>
                  <a:ext cx="172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1EDEED-6D24-F18B-3E8A-BC0A8DF109F5}"/>
                    </a:ext>
                  </a:extLst>
                </p14:cNvPr>
                <p14:cNvContentPartPr/>
                <p14:nvPr/>
              </p14:nvContentPartPr>
              <p14:xfrm>
                <a:off x="919347" y="300457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1EDEED-6D24-F18B-3E8A-BC0A8DF109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0707" y="29955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FE6863-6DE0-5718-ABE7-BB2B08E1E9AA}"/>
                    </a:ext>
                  </a:extLst>
                </p14:cNvPr>
                <p14:cNvContentPartPr/>
                <p14:nvPr/>
              </p14:nvContentPartPr>
              <p14:xfrm>
                <a:off x="161547" y="3317417"/>
                <a:ext cx="144000" cy="29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FE6863-6DE0-5718-ABE7-BB2B08E1E9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907" y="3308777"/>
                  <a:ext cx="161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2C995A-B020-DF2D-FCD8-FC8B006B021F}"/>
                    </a:ext>
                  </a:extLst>
                </p14:cNvPr>
                <p14:cNvContentPartPr/>
                <p14:nvPr/>
              </p14:nvContentPartPr>
              <p14:xfrm>
                <a:off x="122307" y="3339017"/>
                <a:ext cx="211680" cy="16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2C995A-B020-DF2D-FCD8-FC8B006B02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307" y="3330377"/>
                  <a:ext cx="229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09FE7F-1B18-82A1-18E1-2A3A8ED2581C}"/>
                    </a:ext>
                  </a:extLst>
                </p14:cNvPr>
                <p14:cNvContentPartPr/>
                <p14:nvPr/>
              </p14:nvContentPartPr>
              <p14:xfrm>
                <a:off x="336867" y="3279977"/>
                <a:ext cx="32040" cy="1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09FE7F-1B18-82A1-18E1-2A3A8ED258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7867" y="3270977"/>
                  <a:ext cx="49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BB5B83-EA28-C6C4-A79F-8E30519D9C58}"/>
                    </a:ext>
                  </a:extLst>
                </p14:cNvPr>
                <p14:cNvContentPartPr/>
                <p14:nvPr/>
              </p14:nvContentPartPr>
              <p14:xfrm>
                <a:off x="348747" y="3344057"/>
                <a:ext cx="263880" cy="22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BB5B83-EA28-C6C4-A79F-8E30519D9C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747" y="3335417"/>
                  <a:ext cx="281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A3526C-E69E-1687-ED34-4222F5E26C5A}"/>
                    </a:ext>
                  </a:extLst>
                </p14:cNvPr>
                <p14:cNvContentPartPr/>
                <p14:nvPr/>
              </p14:nvContentPartPr>
              <p14:xfrm>
                <a:off x="628107" y="3266297"/>
                <a:ext cx="54720" cy="23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A3526C-E69E-1687-ED34-4222F5E26C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107" y="3257657"/>
                  <a:ext cx="7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ADE165-FF7B-744B-E7ED-2167007913B5}"/>
                    </a:ext>
                  </a:extLst>
                </p14:cNvPr>
                <p14:cNvContentPartPr/>
                <p14:nvPr/>
              </p14:nvContentPartPr>
              <p14:xfrm>
                <a:off x="759507" y="3129497"/>
                <a:ext cx="226080" cy="28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ADE165-FF7B-744B-E7ED-2167007913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0507" y="3120857"/>
                  <a:ext cx="243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315947-6113-DE1B-C62E-FC3331CCC6D3}"/>
                    </a:ext>
                  </a:extLst>
                </p14:cNvPr>
                <p14:cNvContentPartPr/>
                <p14:nvPr/>
              </p14:nvContentPartPr>
              <p14:xfrm>
                <a:off x="1152627" y="4002137"/>
                <a:ext cx="348840" cy="256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315947-6113-DE1B-C62E-FC3331CCC6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3987" y="3993497"/>
                  <a:ext cx="366480" cy="25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DCCA73-B9E8-EF90-5575-E8E271DCA88E}"/>
                    </a:ext>
                  </a:extLst>
                </p14:cNvPr>
                <p14:cNvContentPartPr/>
                <p14:nvPr/>
              </p14:nvContentPartPr>
              <p14:xfrm>
                <a:off x="165147" y="4712417"/>
                <a:ext cx="269640" cy="26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DCCA73-B9E8-EF90-5575-E8E271DCA8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507" y="4703777"/>
                  <a:ext cx="287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7230C9-BDA0-C47F-8E15-6609ED539ED8}"/>
                    </a:ext>
                  </a:extLst>
                </p14:cNvPr>
                <p14:cNvContentPartPr/>
                <p14:nvPr/>
              </p14:nvContentPartPr>
              <p14:xfrm>
                <a:off x="552867" y="4629257"/>
                <a:ext cx="177840" cy="20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7230C9-BDA0-C47F-8E15-6609ED539E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867" y="4620257"/>
                  <a:ext cx="195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3B4FA3-5387-CF90-DCAF-BAC8B7BF3F2E}"/>
                    </a:ext>
                  </a:extLst>
                </p14:cNvPr>
                <p14:cNvContentPartPr/>
                <p14:nvPr/>
              </p14:nvContentPartPr>
              <p14:xfrm>
                <a:off x="733227" y="4493177"/>
                <a:ext cx="218880" cy="28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3B4FA3-5387-CF90-DCAF-BAC8B7BF3F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4227" y="4484537"/>
                  <a:ext cx="236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10958E-DF82-3781-512B-0A5A118B4930}"/>
                    </a:ext>
                  </a:extLst>
                </p14:cNvPr>
                <p14:cNvContentPartPr/>
                <p14:nvPr/>
              </p14:nvContentPartPr>
              <p14:xfrm>
                <a:off x="285387" y="5124257"/>
                <a:ext cx="174960" cy="33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10958E-DF82-3781-512B-0A5A118B49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6747" y="5115257"/>
                  <a:ext cx="192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2FC550-56F5-2AA3-90C6-CDD8814A816D}"/>
                    </a:ext>
                  </a:extLst>
                </p14:cNvPr>
                <p14:cNvContentPartPr/>
                <p14:nvPr/>
              </p14:nvContentPartPr>
              <p14:xfrm>
                <a:off x="270267" y="5239097"/>
                <a:ext cx="169920" cy="10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2FC550-56F5-2AA3-90C6-CDD8814A81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1627" y="5230457"/>
                  <a:ext cx="187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9D0B03-46F7-E031-08CB-05AB316D20CC}"/>
                    </a:ext>
                  </a:extLst>
                </p14:cNvPr>
                <p14:cNvContentPartPr/>
                <p14:nvPr/>
              </p14:nvContentPartPr>
              <p14:xfrm>
                <a:off x="480867" y="5130737"/>
                <a:ext cx="78480" cy="21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9D0B03-46F7-E031-08CB-05AB316D20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867" y="5122097"/>
                  <a:ext cx="96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F1CC92-5E44-FEC7-DB8C-B194F484F0E5}"/>
                    </a:ext>
                  </a:extLst>
                </p14:cNvPr>
                <p14:cNvContentPartPr/>
                <p14:nvPr/>
              </p14:nvContentPartPr>
              <p14:xfrm>
                <a:off x="593187" y="5024897"/>
                <a:ext cx="191520" cy="247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F1CC92-5E44-FEC7-DB8C-B194F484F0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4547" y="5016257"/>
                  <a:ext cx="20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7639C1-A40A-2B13-5209-A56B9A3957E6}"/>
                    </a:ext>
                  </a:extLst>
                </p14:cNvPr>
                <p14:cNvContentPartPr/>
                <p14:nvPr/>
              </p14:nvContentPartPr>
              <p14:xfrm>
                <a:off x="809907" y="4960097"/>
                <a:ext cx="184320" cy="41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7639C1-A40A-2B13-5209-A56B9A3957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267" y="4951097"/>
                  <a:ext cx="2019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2FCC80-E938-C545-C097-B74AB51A6D8A}"/>
                    </a:ext>
                  </a:extLst>
                </p14:cNvPr>
                <p14:cNvContentPartPr/>
                <p14:nvPr/>
              </p14:nvContentPartPr>
              <p14:xfrm>
                <a:off x="560427" y="3748697"/>
                <a:ext cx="18360" cy="58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2FCC80-E938-C545-C097-B74AB51A6D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1787" y="3739697"/>
                  <a:ext cx="36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FA7518-46F2-42DA-1D8E-7C02C3966E49}"/>
                    </a:ext>
                  </a:extLst>
                </p14:cNvPr>
                <p14:cNvContentPartPr/>
                <p14:nvPr/>
              </p14:nvContentPartPr>
              <p14:xfrm>
                <a:off x="672387" y="3771737"/>
                <a:ext cx="50040" cy="51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FA7518-46F2-42DA-1D8E-7C02C3966E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747" y="3763097"/>
                  <a:ext cx="676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CD0934-016F-2087-8358-13576E240A9A}"/>
                    </a:ext>
                  </a:extLst>
                </p14:cNvPr>
                <p14:cNvContentPartPr/>
                <p14:nvPr/>
              </p14:nvContentPartPr>
              <p14:xfrm>
                <a:off x="429747" y="3930497"/>
                <a:ext cx="457200" cy="266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CD0934-016F-2087-8358-13576E240A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1107" y="3921857"/>
                  <a:ext cx="47484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67C801-D298-6780-D4BB-3E3A91129747}"/>
                  </a:ext>
                </a:extLst>
              </p14:cNvPr>
              <p14:cNvContentPartPr/>
              <p14:nvPr/>
            </p14:nvContentPartPr>
            <p14:xfrm>
              <a:off x="8225187" y="2140937"/>
              <a:ext cx="1330920" cy="34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67C801-D298-6780-D4BB-3E3A911297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16547" y="2131937"/>
                <a:ext cx="1348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D260019-4C51-9C34-A91E-09C2950CAE88}"/>
                  </a:ext>
                </a:extLst>
              </p14:cNvPr>
              <p14:cNvContentPartPr/>
              <p14:nvPr/>
            </p14:nvContentPartPr>
            <p14:xfrm>
              <a:off x="660867" y="2463857"/>
              <a:ext cx="398880" cy="30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D260019-4C51-9C34-A91E-09C2950CAE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2227" y="2455217"/>
                <a:ext cx="41652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DDD96768-FD4D-DA17-8A11-D4ED9D2B89CE}"/>
              </a:ext>
            </a:extLst>
          </p:cNvPr>
          <p:cNvGrpSpPr/>
          <p:nvPr/>
        </p:nvGrpSpPr>
        <p:grpSpPr>
          <a:xfrm>
            <a:off x="3387507" y="1373057"/>
            <a:ext cx="5006520" cy="534960"/>
            <a:chOff x="3387507" y="1373057"/>
            <a:chExt cx="500652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488DA8-134D-2242-C7C5-743B62EEDE18}"/>
                    </a:ext>
                  </a:extLst>
                </p14:cNvPr>
                <p14:cNvContentPartPr/>
                <p14:nvPr/>
              </p14:nvContentPartPr>
              <p14:xfrm>
                <a:off x="3387507" y="1739177"/>
                <a:ext cx="5006520" cy="16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488DA8-134D-2242-C7C5-743B62EEDE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8507" y="1730537"/>
                  <a:ext cx="502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BCB3F3-477E-D68E-83BD-684B59637C41}"/>
                    </a:ext>
                  </a:extLst>
                </p14:cNvPr>
                <p14:cNvContentPartPr/>
                <p14:nvPr/>
              </p14:nvContentPartPr>
              <p14:xfrm>
                <a:off x="5229267" y="1424177"/>
                <a:ext cx="261360" cy="236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BCB3F3-477E-D68E-83BD-684B59637C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20627" y="1415177"/>
                  <a:ext cx="279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C8EC0B-059F-7152-839C-2DD581E02CF2}"/>
                    </a:ext>
                  </a:extLst>
                </p14:cNvPr>
                <p14:cNvContentPartPr/>
                <p14:nvPr/>
              </p14:nvContentPartPr>
              <p14:xfrm>
                <a:off x="5468307" y="1424537"/>
                <a:ext cx="205920" cy="28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C8EC0B-059F-7152-839C-2DD581E0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59667" y="1415537"/>
                  <a:ext cx="223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49346C-B486-40DC-362D-34A5009AB198}"/>
                    </a:ext>
                  </a:extLst>
                </p14:cNvPr>
                <p14:cNvContentPartPr/>
                <p14:nvPr/>
              </p14:nvContentPartPr>
              <p14:xfrm>
                <a:off x="5591427" y="1482497"/>
                <a:ext cx="16560" cy="17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49346C-B486-40DC-362D-34A5009AB1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82427" y="1473857"/>
                  <a:ext cx="34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68A30B-C85F-4B48-EED7-3CD9F25A6BF3}"/>
                    </a:ext>
                  </a:extLst>
                </p14:cNvPr>
                <p14:cNvContentPartPr/>
                <p14:nvPr/>
              </p14:nvContentPartPr>
              <p14:xfrm>
                <a:off x="5720667" y="1373057"/>
                <a:ext cx="223560" cy="303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68A30B-C85F-4B48-EED7-3CD9F25A6B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12027" y="1364057"/>
                  <a:ext cx="241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37ECC7-4A56-4BBE-7FC0-13BD03736B2C}"/>
                    </a:ext>
                  </a:extLst>
                </p14:cNvPr>
                <p14:cNvContentPartPr/>
                <p14:nvPr/>
              </p14:nvContentPartPr>
              <p14:xfrm>
                <a:off x="5665947" y="1548377"/>
                <a:ext cx="210240" cy="2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37ECC7-4A56-4BBE-7FC0-13BD03736B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56947" y="1539377"/>
                  <a:ext cx="227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1BB8D5-0B80-8072-C545-619FAF5E07E2}"/>
                    </a:ext>
                  </a:extLst>
                </p14:cNvPr>
                <p14:cNvContentPartPr/>
                <p14:nvPr/>
              </p14:nvContentPartPr>
              <p14:xfrm>
                <a:off x="5890227" y="1420937"/>
                <a:ext cx="202320" cy="301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1BB8D5-0B80-8072-C545-619FAF5E07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81587" y="1411937"/>
                  <a:ext cx="219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202077-6364-913F-7195-7DEE12E7AADF}"/>
                    </a:ext>
                  </a:extLst>
                </p14:cNvPr>
                <p14:cNvContentPartPr/>
                <p14:nvPr/>
              </p14:nvContentPartPr>
              <p14:xfrm>
                <a:off x="5879067" y="1494377"/>
                <a:ext cx="947880" cy="18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202077-6364-913F-7195-7DEE12E7AA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70427" y="1485737"/>
                  <a:ext cx="965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7A53C4-F1D2-F0A8-4D40-BE14144CB545}"/>
                    </a:ext>
                  </a:extLst>
                </p14:cNvPr>
                <p14:cNvContentPartPr/>
                <p14:nvPr/>
              </p14:nvContentPartPr>
              <p14:xfrm>
                <a:off x="6958347" y="1469177"/>
                <a:ext cx="20160" cy="20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7A53C4-F1D2-F0A8-4D40-BE14144CB5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49347" y="1460177"/>
                  <a:ext cx="37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03C67D-B120-6C98-8A94-E4DDCC806BF2}"/>
                    </a:ext>
                  </a:extLst>
                </p14:cNvPr>
                <p14:cNvContentPartPr/>
                <p14:nvPr/>
              </p14:nvContentPartPr>
              <p14:xfrm>
                <a:off x="6893547" y="1510937"/>
                <a:ext cx="166320" cy="1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03C67D-B120-6C98-8A94-E4DDCC806B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4907" y="1502297"/>
                  <a:ext cx="183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34EE51-9B3A-7C45-87DE-ACDEC1B6A123}"/>
                    </a:ext>
                  </a:extLst>
                </p14:cNvPr>
                <p14:cNvContentPartPr/>
                <p14:nvPr/>
              </p14:nvContentPartPr>
              <p14:xfrm>
                <a:off x="7195587" y="1430297"/>
                <a:ext cx="34200" cy="26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34EE51-9B3A-7C45-87DE-ACDEC1B6A1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86587" y="1421657"/>
                  <a:ext cx="51840" cy="27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1147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I have trouble understanding the difference between condition field and condition flag.</a:t>
            </a:r>
          </a:p>
          <a:p>
            <a:pPr>
              <a:buFontTx/>
              <a:buChar char="▪"/>
            </a:pPr>
            <a:r>
              <a:rPr lang="en-US" dirty="0"/>
              <a:t>A: So, if the condition field is AL(Always) N, V, C flag will be not set.</a:t>
            </a:r>
          </a:p>
          <a:p>
            <a:pPr lvl="1">
              <a:buFontTx/>
              <a:buChar char="▪"/>
            </a:pPr>
            <a:r>
              <a:rPr lang="en-US" sz="2000" dirty="0"/>
              <a:t>This not means N, Z, C flags will be 1, and V flag will be 0!</a:t>
            </a:r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5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D88A9-E380-6E44-84B8-097D5C5C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83" y="2821068"/>
            <a:ext cx="4615567" cy="3751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D3FA8-FBF4-FA0E-8115-2B389A2D1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34" y="5219628"/>
            <a:ext cx="5931205" cy="9779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90DBC69-CFFA-7039-BA16-0675B479BD22}"/>
              </a:ext>
            </a:extLst>
          </p:cNvPr>
          <p:cNvGrpSpPr/>
          <p:nvPr/>
        </p:nvGrpSpPr>
        <p:grpSpPr>
          <a:xfrm>
            <a:off x="1106187" y="2624777"/>
            <a:ext cx="6277320" cy="3962520"/>
            <a:chOff x="1106187" y="2624777"/>
            <a:chExt cx="6277320" cy="39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B94405-F457-C305-AE38-E29A1C31C686}"/>
                    </a:ext>
                  </a:extLst>
                </p14:cNvPr>
                <p14:cNvContentPartPr/>
                <p14:nvPr/>
              </p14:nvContentPartPr>
              <p14:xfrm>
                <a:off x="1106187" y="2624777"/>
                <a:ext cx="6277320" cy="71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B94405-F457-C305-AE38-E29A1C31C6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7547" y="2616137"/>
                  <a:ext cx="6294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44C614-7C1E-76F7-1577-7A502F4CB43A}"/>
                    </a:ext>
                  </a:extLst>
                </p14:cNvPr>
                <p14:cNvContentPartPr/>
                <p14:nvPr/>
              </p14:nvContentPartPr>
              <p14:xfrm>
                <a:off x="2684067" y="6543017"/>
                <a:ext cx="502560" cy="4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44C614-7C1E-76F7-1577-7A502F4CB4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5427" y="6534017"/>
                  <a:ext cx="520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943CDC-9FE9-959F-6373-17CE39C9380A}"/>
                    </a:ext>
                  </a:extLst>
                </p14:cNvPr>
                <p14:cNvContentPartPr/>
                <p14:nvPr/>
              </p14:nvContentPartPr>
              <p14:xfrm>
                <a:off x="2454387" y="6098777"/>
                <a:ext cx="728640" cy="3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943CDC-9FE9-959F-6373-17CE39C938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5387" y="6090137"/>
                  <a:ext cx="746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F64975-4D4C-94F1-651D-0E9387DAF0F1}"/>
                    </a:ext>
                  </a:extLst>
                </p14:cNvPr>
                <p14:cNvContentPartPr/>
                <p14:nvPr/>
              </p14:nvContentPartPr>
              <p14:xfrm>
                <a:off x="2593707" y="6165017"/>
                <a:ext cx="132480" cy="26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F64975-4D4C-94F1-651D-0E9387DAF0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84707" y="6156017"/>
                  <a:ext cx="150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89AE9D-0538-56A6-28F9-22E4F3624497}"/>
                    </a:ext>
                  </a:extLst>
                </p14:cNvPr>
                <p14:cNvContentPartPr/>
                <p14:nvPr/>
              </p14:nvContentPartPr>
              <p14:xfrm>
                <a:off x="2762547" y="6140537"/>
                <a:ext cx="87120" cy="26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89AE9D-0538-56A6-28F9-22E4F36244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3547" y="6131897"/>
                  <a:ext cx="104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6B17AA-70F1-B73A-8530-F9507D64FE22}"/>
                    </a:ext>
                  </a:extLst>
                </p14:cNvPr>
                <p14:cNvContentPartPr/>
                <p14:nvPr/>
              </p14:nvContentPartPr>
              <p14:xfrm>
                <a:off x="2927427" y="6154937"/>
                <a:ext cx="15120" cy="18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6B17AA-70F1-B73A-8530-F9507D64FE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8427" y="6145937"/>
                  <a:ext cx="32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6922AA-EB35-31CE-DCAD-242780A86307}"/>
                    </a:ext>
                  </a:extLst>
                </p14:cNvPr>
                <p14:cNvContentPartPr/>
                <p14:nvPr/>
              </p14:nvContentPartPr>
              <p14:xfrm>
                <a:off x="2954067" y="6140537"/>
                <a:ext cx="177480" cy="264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6922AA-EB35-31CE-DCAD-242780A863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5067" y="6131897"/>
                  <a:ext cx="195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4E2C01-66AD-F09E-B4BA-9107AAC47A2D}"/>
                    </a:ext>
                  </a:extLst>
                </p14:cNvPr>
                <p14:cNvContentPartPr/>
                <p14:nvPr/>
              </p14:nvContentPartPr>
              <p14:xfrm>
                <a:off x="2191227" y="6199577"/>
                <a:ext cx="232560" cy="24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4E2C01-66AD-F09E-B4BA-9107AAC47A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82587" y="6190577"/>
                  <a:ext cx="250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D2632B-A0A5-6DCC-4361-F504F37E8D0A}"/>
                    </a:ext>
                  </a:extLst>
                </p14:cNvPr>
                <p14:cNvContentPartPr/>
                <p14:nvPr/>
              </p14:nvContentPartPr>
              <p14:xfrm>
                <a:off x="2255307" y="6245657"/>
                <a:ext cx="143280" cy="18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D2632B-A0A5-6DCC-4361-F504F37E8D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307" y="6237017"/>
                  <a:ext cx="160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190ACE-AF2E-7CB2-F7AE-524CBAC012CF}"/>
                    </a:ext>
                  </a:extLst>
                </p14:cNvPr>
                <p14:cNvContentPartPr/>
                <p14:nvPr/>
              </p14:nvContentPartPr>
              <p14:xfrm>
                <a:off x="1253427" y="3105377"/>
                <a:ext cx="814680" cy="279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190ACE-AF2E-7CB2-F7AE-524CBAC012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4427" y="3096737"/>
                  <a:ext cx="832320" cy="28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014145-C1DF-8DA0-0BF9-55F0B7F2FB27}"/>
                    </a:ext>
                  </a:extLst>
                </p14:cNvPr>
                <p14:cNvContentPartPr/>
                <p14:nvPr/>
              </p14:nvContentPartPr>
              <p14:xfrm>
                <a:off x="1830147" y="5640857"/>
                <a:ext cx="358200" cy="53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014145-C1DF-8DA0-0BF9-55F0B7F2FB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21507" y="5631857"/>
                  <a:ext cx="375840" cy="55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46376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9731228" y="6648450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4294967295"/>
          </p:nvPr>
        </p:nvSpPr>
        <p:spPr>
          <a:xfrm>
            <a:off x="339091" y="1014752"/>
            <a:ext cx="9385480" cy="5633699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rPr lang="en-US" dirty="0"/>
              <a:t>Q: I have trouble understanding the difference between condition field and condition flag.</a:t>
            </a:r>
          </a:p>
          <a:p>
            <a:pPr>
              <a:buFontTx/>
              <a:buChar char="▪"/>
            </a:pPr>
            <a:r>
              <a:rPr lang="en-US" dirty="0"/>
              <a:t>A: If the condition to execute the instruction is meet, the instruction will be executed successfully. The condition here means ‘is the flag state is equal to flags of the condition field?’.</a:t>
            </a:r>
            <a:endParaRPr lang="en-US" sz="2000" dirty="0"/>
          </a:p>
          <a:p>
            <a:pPr>
              <a:buFontTx/>
              <a:buChar char="▪"/>
            </a:pPr>
            <a:endParaRPr lang="en-US" dirty="0"/>
          </a:p>
          <a:p>
            <a:pPr>
              <a:buFontTx/>
              <a:buChar char="▪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▪"/>
            </a:pPr>
            <a:endParaRPr dirty="0"/>
          </a:p>
        </p:txBody>
      </p:sp>
      <p:sp>
        <p:nvSpPr>
          <p:cNvPr id="81" name="제목 5"/>
          <p:cNvSpPr txBox="1"/>
          <p:nvPr/>
        </p:nvSpPr>
        <p:spPr>
          <a:xfrm>
            <a:off x="471487" y="285753"/>
            <a:ext cx="8543926" cy="56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lnSpc>
                <a:spcPct val="90000"/>
              </a:lnSpc>
              <a:defRPr sz="3600" b="1">
                <a:solidFill>
                  <a:srgbClr val="FF5B5B"/>
                </a:solidFill>
              </a:defRPr>
            </a:lvl1pPr>
          </a:lstStyle>
          <a:p>
            <a:r>
              <a:rPr lang="en-US" dirty="0"/>
              <a:t>Q &amp; A: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6082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753</Words>
  <Application>Microsoft Office PowerPoint</Application>
  <PresentationFormat>A4 Paper (210x297 mm)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Helvetica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이은진[ 대학원석·박사통합과정재학 / 컴퓨터학과 ]</cp:lastModifiedBy>
  <cp:revision>2</cp:revision>
  <dcterms:modified xsi:type="dcterms:W3CDTF">2022-10-10T22:38:02Z</dcterms:modified>
</cp:coreProperties>
</file>