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 smtClean="0"/>
              <a:t>Lab 1: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get familiar with a logic simulator</a:t>
            </a:r>
          </a:p>
          <a:p>
            <a:r>
              <a:rPr lang="en-US" altLang="ko-KR" dirty="0"/>
              <a:t>To develop understanding of how logic gates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(Lab1.pptx)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www.circuitverse.org</a:t>
            </a:r>
            <a:endParaRPr lang="en-US" altLang="ko-KR" dirty="0"/>
          </a:p>
          <a:p>
            <a:pPr lvl="1"/>
            <a:r>
              <a:rPr lang="en-US" altLang="ko-KR" dirty="0"/>
              <a:t>Click “Launch Simulator”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F7292-3AC4-43BC-BFB9-33F935F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1-1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86674-62A3-49DC-88D1-4E222477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Put an </a:t>
            </a:r>
            <a:r>
              <a:rPr lang="en-US" altLang="ko-KR" dirty="0" err="1"/>
              <a:t>OrGate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Change its </a:t>
            </a:r>
            <a:r>
              <a:rPr lang="en-US" altLang="ko-KR" dirty="0" err="1"/>
              <a:t>BitWidth</a:t>
            </a:r>
            <a:r>
              <a:rPr lang="en-US" altLang="ko-KR" dirty="0"/>
              <a:t> to 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Put two Inputs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Change their </a:t>
            </a:r>
            <a:r>
              <a:rPr lang="en-US" altLang="ko-KR" dirty="0" err="1"/>
              <a:t>BitWidth</a:t>
            </a:r>
            <a:r>
              <a:rPr lang="en-US" altLang="ko-KR" dirty="0"/>
              <a:t> to 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Connect them to the input ports of the </a:t>
            </a:r>
            <a:r>
              <a:rPr lang="en-US" altLang="ko-KR" dirty="0" err="1"/>
              <a:t>OrGate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Put an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Change its </a:t>
            </a:r>
            <a:r>
              <a:rPr lang="en-US" altLang="ko-KR" dirty="0" err="1"/>
              <a:t>BitWidth</a:t>
            </a:r>
            <a:r>
              <a:rPr lang="en-US" altLang="ko-KR" dirty="0"/>
              <a:t> to 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Connect it to the output port of the </a:t>
            </a:r>
            <a:r>
              <a:rPr lang="en-US" altLang="ko-KR" dirty="0" err="1"/>
              <a:t>OrGate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Change the Inputs and observe how the Output changes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3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6E09E-33F1-497D-825C-C545EAB4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1-2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61BE-B301-49DB-ACB3-535F1FA5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Put a Multiplexer</a:t>
            </a:r>
          </a:p>
          <a:p>
            <a:r>
              <a:rPr lang="en-US" altLang="ko-KR" dirty="0"/>
              <a:t>Change it </a:t>
            </a:r>
            <a:r>
              <a:rPr lang="en-US" altLang="ko-KR" dirty="0" err="1"/>
              <a:t>BitWidth</a:t>
            </a:r>
            <a:r>
              <a:rPr lang="en-US" altLang="ko-KR" dirty="0"/>
              <a:t> to 4</a:t>
            </a:r>
          </a:p>
          <a:p>
            <a:r>
              <a:rPr lang="en-US" altLang="ko-KR" dirty="0"/>
              <a:t>Change its Control Signal Size to 2</a:t>
            </a:r>
          </a:p>
          <a:p>
            <a:r>
              <a:rPr lang="en-US" altLang="ko-KR" dirty="0"/>
              <a:t>Put 4 </a:t>
            </a:r>
            <a:r>
              <a:rPr lang="en-US" altLang="ko-KR" dirty="0" err="1"/>
              <a:t>ConstantVals</a:t>
            </a:r>
            <a:endParaRPr lang="en-US" altLang="ko-KR" dirty="0"/>
          </a:p>
          <a:p>
            <a:r>
              <a:rPr lang="en-US" altLang="ko-KR" dirty="0"/>
              <a:t>Change their </a:t>
            </a:r>
            <a:r>
              <a:rPr lang="en-US" altLang="ko-KR" dirty="0" err="1"/>
              <a:t>BitWidth</a:t>
            </a:r>
            <a:r>
              <a:rPr lang="en-US" altLang="ko-KR" dirty="0"/>
              <a:t> to 4</a:t>
            </a:r>
          </a:p>
          <a:p>
            <a:r>
              <a:rPr lang="en-US" altLang="ko-KR" dirty="0"/>
              <a:t>Change their value to whatever you want</a:t>
            </a:r>
          </a:p>
          <a:p>
            <a:r>
              <a:rPr lang="en-US" altLang="ko-KR" dirty="0"/>
              <a:t>Connect them to input ports of the Multiplexer</a:t>
            </a:r>
          </a:p>
          <a:p>
            <a:r>
              <a:rPr lang="en-US" altLang="ko-KR" dirty="0"/>
              <a:t>Place an Input</a:t>
            </a:r>
          </a:p>
          <a:p>
            <a:r>
              <a:rPr lang="en-US" altLang="ko-KR" dirty="0"/>
              <a:t>Change its </a:t>
            </a:r>
            <a:r>
              <a:rPr lang="en-US" altLang="ko-KR" dirty="0" err="1"/>
              <a:t>BitWidth</a:t>
            </a:r>
            <a:r>
              <a:rPr lang="en-US" altLang="ko-KR" dirty="0"/>
              <a:t> to 2</a:t>
            </a:r>
          </a:p>
          <a:p>
            <a:r>
              <a:rPr lang="en-US" altLang="ko-KR" dirty="0"/>
              <a:t>Connect it to the Control Signal port of the Multiplexer</a:t>
            </a:r>
          </a:p>
          <a:p>
            <a:r>
              <a:rPr lang="en-US" altLang="ko-KR" dirty="0"/>
              <a:t>Place a </a:t>
            </a:r>
            <a:r>
              <a:rPr lang="en-US" altLang="ko-KR" dirty="0" err="1"/>
              <a:t>HexDisplay</a:t>
            </a:r>
            <a:endParaRPr lang="en-US" altLang="ko-KR" dirty="0"/>
          </a:p>
          <a:p>
            <a:r>
              <a:rPr lang="en-US" altLang="ko-KR" dirty="0"/>
              <a:t>Connect it to the output port of the Multiplexer</a:t>
            </a:r>
          </a:p>
          <a:p>
            <a:r>
              <a:rPr lang="en-US" altLang="ko-KR" dirty="0"/>
              <a:t>Change the Input and observe what is displayed at the Multiplexer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7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15E02-0317-4B06-B7D8-27E4EDB0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1-3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88D9D-A6FF-4426-AB76-20526C54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a half </a:t>
            </a:r>
            <a:r>
              <a:rPr lang="en-US" altLang="ko-KR" dirty="0" smtClean="0"/>
              <a:t>adder</a:t>
            </a:r>
          </a:p>
          <a:p>
            <a:r>
              <a:rPr lang="en-US" altLang="ko-KR" dirty="0" smtClean="0"/>
              <a:t>Circuit </a:t>
            </a:r>
            <a:r>
              <a:rPr lang="en-US" altLang="ko-KR" dirty="0" smtClean="0">
                <a:sym typeface="Wingdings" panose="05000000000000000000" pitchFamily="2" charset="2"/>
              </a:rPr>
              <a:t> New Circuit +  “</a:t>
            </a:r>
            <a:r>
              <a:rPr lang="en-US" altLang="ko-KR" dirty="0" err="1" smtClean="0">
                <a:sym typeface="Wingdings" panose="05000000000000000000" pitchFamily="2" charset="2"/>
              </a:rPr>
              <a:t>HalfAdder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endParaRPr lang="ko-KR" altLang="en-US" dirty="0"/>
          </a:p>
        </p:txBody>
      </p:sp>
      <p:pic>
        <p:nvPicPr>
          <p:cNvPr id="46082" name="Picture 2" descr="half adder에 대한 이미지 검색결과">
            <a:extLst>
              <a:ext uri="{FF2B5EF4-FFF2-40B4-BE49-F238E27FC236}">
                <a16:creationId xmlns:a16="http://schemas.microsoft.com/office/drawing/2014/main" id="{1AE9ACC9-5552-4534-A24F-B215CE525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0" y="3487235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39E174-9FDE-4583-AC9E-98A78C82F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26119"/>
              </p:ext>
            </p:extLst>
          </p:nvPr>
        </p:nvGraphicFramePr>
        <p:xfrm>
          <a:off x="4328910" y="3374522"/>
          <a:ext cx="42466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51">
                  <a:extLst>
                    <a:ext uri="{9D8B030D-6E8A-4147-A177-3AD203B41FA5}">
                      <a16:colId xmlns:a16="http://schemas.microsoft.com/office/drawing/2014/main" val="4228397230"/>
                    </a:ext>
                  </a:extLst>
                </a:gridCol>
                <a:gridCol w="1061651">
                  <a:extLst>
                    <a:ext uri="{9D8B030D-6E8A-4147-A177-3AD203B41FA5}">
                      <a16:colId xmlns:a16="http://schemas.microsoft.com/office/drawing/2014/main" val="4108890124"/>
                    </a:ext>
                  </a:extLst>
                </a:gridCol>
                <a:gridCol w="1061651">
                  <a:extLst>
                    <a:ext uri="{9D8B030D-6E8A-4147-A177-3AD203B41FA5}">
                      <a16:colId xmlns:a16="http://schemas.microsoft.com/office/drawing/2014/main" val="114898128"/>
                    </a:ext>
                  </a:extLst>
                </a:gridCol>
                <a:gridCol w="1061651">
                  <a:extLst>
                    <a:ext uri="{9D8B030D-6E8A-4147-A177-3AD203B41FA5}">
                      <a16:colId xmlns:a16="http://schemas.microsoft.com/office/drawing/2014/main" val="394355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5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0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4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0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1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99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F33E5-9C15-4A9E-BEB1-FF0CD03E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1-4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C4051-0A8C-4DA9-A90A-71A8AF91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a full </a:t>
            </a:r>
            <a:r>
              <a:rPr lang="en-US" altLang="ko-KR" dirty="0" smtClean="0"/>
              <a:t>adder</a:t>
            </a:r>
          </a:p>
          <a:p>
            <a:r>
              <a:rPr lang="en-US" altLang="ko-KR" dirty="0" smtClean="0"/>
              <a:t>Circuit </a:t>
            </a:r>
            <a:r>
              <a:rPr lang="en-US" altLang="ko-KR" dirty="0" smtClean="0">
                <a:sym typeface="Wingdings" panose="05000000000000000000" pitchFamily="2" charset="2"/>
              </a:rPr>
              <a:t> New Circuit +  “</a:t>
            </a:r>
            <a:r>
              <a:rPr lang="en-US" altLang="ko-KR" dirty="0" err="1" smtClean="0">
                <a:sym typeface="Wingdings" panose="05000000000000000000" pitchFamily="2" charset="2"/>
              </a:rPr>
              <a:t>FullAdder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Insert </a:t>
            </a:r>
            <a:r>
              <a:rPr lang="en-US" altLang="ko-KR" dirty="0" err="1" smtClean="0">
                <a:sym typeface="Wingdings" panose="05000000000000000000" pitchFamily="2" charset="2"/>
              </a:rPr>
              <a:t>SubCircuit</a:t>
            </a:r>
            <a:r>
              <a:rPr lang="en-US" altLang="ko-KR" dirty="0" smtClean="0">
                <a:sym typeface="Wingdings" panose="05000000000000000000" pitchFamily="2" charset="2"/>
              </a:rPr>
              <a:t>  Select “</a:t>
            </a:r>
            <a:r>
              <a:rPr lang="en-US" altLang="ko-KR" dirty="0" err="1" smtClean="0">
                <a:sym typeface="Wingdings" panose="05000000000000000000" pitchFamily="2" charset="2"/>
              </a:rPr>
              <a:t>HalfAdder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endParaRPr lang="ko-KR" altLang="en-US" dirty="0"/>
          </a:p>
        </p:txBody>
      </p:sp>
      <p:pic>
        <p:nvPicPr>
          <p:cNvPr id="1026" name="Picture 2" descr="File:Full Adder Blocks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43" y="3334796"/>
            <a:ext cx="6310314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8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EB1F-E525-4E3B-8CD8-732E711D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9D8F7-6CFA-4AB6-8E4F-EC21DE96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a 4-bit full adder</a:t>
            </a:r>
          </a:p>
          <a:p>
            <a:r>
              <a:rPr lang="en-US" altLang="ko-KR" dirty="0"/>
              <a:t>Save</a:t>
            </a:r>
            <a:r>
              <a:rPr lang="ko-KR" altLang="en-US" dirty="0"/>
              <a:t> </a:t>
            </a:r>
            <a:r>
              <a:rPr lang="en-US" altLang="ko-KR" dirty="0"/>
              <a:t>your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(login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required)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  <a:r>
              <a:rPr lang="ko-KR" altLang="en-US" dirty="0"/>
              <a:t> </a:t>
            </a:r>
            <a:r>
              <a:rPr lang="en-US" altLang="ko-KR" dirty="0"/>
              <a:t>the HTML code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Project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Save Online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&lt;/&gt;Embed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Submit to Blackboard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BEA9B8-3F58-4100-A93F-177D4F8E4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5" y="3749421"/>
            <a:ext cx="7302843" cy="27385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1681E6-A9C9-46F0-9061-062F89E6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62" y="2508124"/>
            <a:ext cx="904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9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839</TotalTime>
  <Words>266</Words>
  <Application>Microsoft Office PowerPoint</Application>
  <PresentationFormat>화면 슬라이드 쇼(4:3)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Lab 1: Simulator</vt:lpstr>
      <vt:lpstr>Objective</vt:lpstr>
      <vt:lpstr>Getting Started</vt:lpstr>
      <vt:lpstr>Lab 1-1</vt:lpstr>
      <vt:lpstr>Lab 1-2</vt:lpstr>
      <vt:lpstr>Lab 1-3</vt:lpstr>
      <vt:lpstr>Lab 1-4</vt:lpstr>
      <vt:lpstr>Lab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46</cp:revision>
  <dcterms:created xsi:type="dcterms:W3CDTF">2019-02-16T08:44:08Z</dcterms:created>
  <dcterms:modified xsi:type="dcterms:W3CDTF">2022-02-07T06:00:34Z</dcterms:modified>
</cp:coreProperties>
</file>