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68" d="100"/>
          <a:sy n="68" d="100"/>
        </p:scale>
        <p:origin x="18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aplaygroun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10: FSM Modeling in 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06" y="3116227"/>
            <a:ext cx="5748115" cy="746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 model finite state machine in Verilog.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(Lab10.pptx)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www.edaplayground.com</a:t>
            </a:r>
            <a:endParaRPr lang="en-US" altLang="ko-KR" dirty="0"/>
          </a:p>
          <a:p>
            <a:r>
              <a:rPr lang="en-US" altLang="ko-KR" dirty="0"/>
              <a:t>Login with your account</a:t>
            </a: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8FF7-16E4-4A44-B06F-DA344F0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1C29-24AC-4A96-A2AB-163CE902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82883"/>
          </a:xfrm>
        </p:spPr>
        <p:txBody>
          <a:bodyPr>
            <a:normAutofit/>
          </a:bodyPr>
          <a:lstStyle/>
          <a:p>
            <a:r>
              <a:rPr lang="en-US" altLang="ko-KR" dirty="0"/>
              <a:t>Write a </a:t>
            </a:r>
            <a:r>
              <a:rPr lang="en-US" altLang="ko-KR" dirty="0" err="1"/>
              <a:t>SystemVerilog</a:t>
            </a:r>
            <a:r>
              <a:rPr lang="en-US" altLang="ko-KR" dirty="0"/>
              <a:t> module that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 </a:t>
            </a:r>
            <a:r>
              <a:rPr lang="en-US" altLang="ko-KR" dirty="0"/>
              <a:t>a finite state machine that detects </a:t>
            </a:r>
            <a:r>
              <a:rPr lang="en-US" altLang="ko-KR" dirty="0" smtClean="0"/>
              <a:t>an input pattern, 1011</a:t>
            </a:r>
            <a:endParaRPr lang="en-US" altLang="ko-KR" dirty="0"/>
          </a:p>
          <a:p>
            <a:r>
              <a:rPr lang="en-US" altLang="ko-KR" dirty="0"/>
              <a:t>It has three inputs,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ko-KR" dirty="0"/>
              <a:t>,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an one-bit output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the sequence of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 smtClean="0"/>
              <a:t> </a:t>
            </a:r>
            <a:r>
              <a:rPr lang="en-US" altLang="ko-KR" dirty="0"/>
              <a:t>is 1011,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 smtClean="0"/>
              <a:t> </a:t>
            </a:r>
            <a:r>
              <a:rPr lang="en-US" altLang="ko-KR" dirty="0"/>
              <a:t>becomes 1, otherwise 0.</a:t>
            </a:r>
          </a:p>
          <a:p>
            <a:r>
              <a:rPr lang="en-US" altLang="ko-KR" dirty="0"/>
              <a:t>Two consecutive sequences may overlap.</a:t>
            </a:r>
          </a:p>
          <a:p>
            <a:r>
              <a:rPr lang="en-US" altLang="ko-KR" dirty="0"/>
              <a:t>For example, if the input sequence is 1011011, the output sequence is 0001001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Use </a:t>
            </a:r>
            <a:r>
              <a:rPr lang="en-US" altLang="ko-KR" dirty="0"/>
              <a:t>the </a:t>
            </a:r>
            <a:r>
              <a:rPr lang="en-US" altLang="ko-KR" dirty="0" err="1"/>
              <a:t>testbench</a:t>
            </a:r>
            <a:r>
              <a:rPr lang="en-US" altLang="ko-KR" dirty="0"/>
              <a:t> given in the next slide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Submit </a:t>
            </a:r>
            <a:r>
              <a:rPr lang="en-US" dirty="0" smtClean="0"/>
              <a:t>the link of your design.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95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–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224794" y="2416029"/>
            <a:ext cx="6182686" cy="408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reset, in;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out;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reset, in, out);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always     // no sensitivity list, so it always executes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reset = 1; #21; reset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0;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1; #10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$stop;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03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" y="2966684"/>
            <a:ext cx="9059705" cy="6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1707</TotalTime>
  <Words>334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Courier New</vt:lpstr>
      <vt:lpstr>Office 테마</vt:lpstr>
      <vt:lpstr>Lab 10: FSM Modeling in Verilog</vt:lpstr>
      <vt:lpstr>Objective</vt:lpstr>
      <vt:lpstr>Getting Started</vt:lpstr>
      <vt:lpstr>Lab Assignment</vt:lpstr>
      <vt:lpstr>Lab Assignment – Testbench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92</cp:revision>
  <dcterms:created xsi:type="dcterms:W3CDTF">2019-02-16T08:44:08Z</dcterms:created>
  <dcterms:modified xsi:type="dcterms:W3CDTF">2022-02-15T05:08:10Z</dcterms:modified>
</cp:coreProperties>
</file>