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 smtClean="0"/>
              <a:t>Lab 2: Logic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develop understanding of how to</a:t>
            </a:r>
            <a:r>
              <a:rPr lang="ko-KR" altLang="en-US" dirty="0"/>
              <a:t> </a:t>
            </a:r>
            <a:r>
              <a:rPr lang="en-US" altLang="ko-KR" dirty="0"/>
              <a:t>optimize combinational 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(Lab2.pptx)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www.circuitverse.org</a:t>
            </a:r>
            <a:endParaRPr lang="en-US" altLang="ko-KR" dirty="0"/>
          </a:p>
          <a:p>
            <a:pPr lvl="1"/>
            <a:r>
              <a:rPr lang="en-US" altLang="ko-KR" dirty="0"/>
              <a:t>Click “Launch Simulator”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5127-CB4A-4642-B0E3-B1E06EB9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2-1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5D4A5-CB0B-421F-9859-1FC9273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the following truth table using two-level logic (ANDs followed by </a:t>
            </a:r>
            <a:r>
              <a:rPr lang="en-US" altLang="ko-KR" dirty="0" err="1"/>
              <a:t>Ors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8312A5-F0C1-4BE3-AECB-3C85C1F8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73427"/>
              </p:ext>
            </p:extLst>
          </p:nvPr>
        </p:nvGraphicFramePr>
        <p:xfrm>
          <a:off x="1524000" y="267656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15344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178009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9848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0831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0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0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3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5127-CB4A-4642-B0E3-B1E06EB9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2-2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5D4A5-CB0B-421F-9859-1FC9273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the following truth table using a multiplexer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8312A5-F0C1-4BE3-AECB-3C85C1F8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73427"/>
              </p:ext>
            </p:extLst>
          </p:nvPr>
        </p:nvGraphicFramePr>
        <p:xfrm>
          <a:off x="1524000" y="267656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15344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178009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9848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0831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0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0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3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02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5127-CB4A-4642-B0E3-B1E06EB9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2-3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5D4A5-CB0B-421F-9859-1FC9273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the following truth table using a decoder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8312A5-F0C1-4BE3-AECB-3C85C1F8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73427"/>
              </p:ext>
            </p:extLst>
          </p:nvPr>
        </p:nvGraphicFramePr>
        <p:xfrm>
          <a:off x="1524000" y="267656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15344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178009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9848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0831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0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0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3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58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5127-CB4A-4642-B0E3-B1E06EB9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2-4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5D4A5-CB0B-421F-9859-1FC9273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the following truth table using AND, OR and NOT gates after optimizing it by K-map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312A5-F0C1-4BE3-AECB-3C85C1F8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43741"/>
              </p:ext>
            </p:extLst>
          </p:nvPr>
        </p:nvGraphicFramePr>
        <p:xfrm>
          <a:off x="1524000" y="267656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15344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178009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9848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0831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0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0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3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65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413B3-D67A-458A-A6F4-22114E85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B370CE-B65E-46BF-9F64-998A81012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5514"/>
                <a:ext cx="5540829" cy="48114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Implement the truth </a:t>
                </a:r>
                <a:r>
                  <a:rPr lang="en-US" altLang="ko-KR" dirty="0"/>
                  <a:t>table </a:t>
                </a:r>
                <a:r>
                  <a:rPr lang="en-US" altLang="ko-KR" dirty="0" smtClean="0"/>
                  <a:t>on the right with </a:t>
                </a:r>
                <a:r>
                  <a:rPr lang="en-US" altLang="ko-KR" dirty="0"/>
                  <a:t>inputs A, B, C and outputs X and Y by using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2-input NAND gate only</a:t>
                </a:r>
                <a:r>
                  <a:rPr lang="en-US" altLang="ko-KR" dirty="0"/>
                  <a:t>.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Complement </a:t>
                </a:r>
                <a:r>
                  <a:rPr lang="en-US" altLang="ko-KR" dirty="0"/>
                  <a:t>inputs are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NOT </a:t>
                </a:r>
                <a:r>
                  <a:rPr lang="en-US" altLang="ko-KR" dirty="0"/>
                  <a:t>available. If you need to invert any signal, you can do it by providing the same signal to both inputs of a 2-input NAND gate,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AA</m:t>
                        </m:r>
                      </m:e>
                    </m:acc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The </a:t>
                </a:r>
                <a:r>
                  <a:rPr lang="en-US" altLang="ko-KR" dirty="0"/>
                  <a:t>number of NAND gates should be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≤4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Submit the HTML code of your design (“&lt;/&gt;Embed”).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B370CE-B65E-46BF-9F64-998A81012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5514"/>
                <a:ext cx="5540829" cy="4811483"/>
              </a:xfrm>
              <a:blipFill>
                <a:blip r:embed="rId2"/>
                <a:stretch>
                  <a:fillRect l="-1430" t="-1774" r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814461-94E1-4A42-B983-48538EAB7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31652"/>
              </p:ext>
            </p:extLst>
          </p:nvPr>
        </p:nvGraphicFramePr>
        <p:xfrm>
          <a:off x="5998029" y="1819773"/>
          <a:ext cx="27667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57">
                  <a:extLst>
                    <a:ext uri="{9D8B030D-6E8A-4147-A177-3AD203B41FA5}">
                      <a16:colId xmlns:a16="http://schemas.microsoft.com/office/drawing/2014/main" val="3232926811"/>
                    </a:ext>
                  </a:extLst>
                </a:gridCol>
                <a:gridCol w="553357">
                  <a:extLst>
                    <a:ext uri="{9D8B030D-6E8A-4147-A177-3AD203B41FA5}">
                      <a16:colId xmlns:a16="http://schemas.microsoft.com/office/drawing/2014/main" val="4005721117"/>
                    </a:ext>
                  </a:extLst>
                </a:gridCol>
                <a:gridCol w="553357">
                  <a:extLst>
                    <a:ext uri="{9D8B030D-6E8A-4147-A177-3AD203B41FA5}">
                      <a16:colId xmlns:a16="http://schemas.microsoft.com/office/drawing/2014/main" val="344626503"/>
                    </a:ext>
                  </a:extLst>
                </a:gridCol>
                <a:gridCol w="553357">
                  <a:extLst>
                    <a:ext uri="{9D8B030D-6E8A-4147-A177-3AD203B41FA5}">
                      <a16:colId xmlns:a16="http://schemas.microsoft.com/office/drawing/2014/main" val="3347435474"/>
                    </a:ext>
                  </a:extLst>
                </a:gridCol>
                <a:gridCol w="553357">
                  <a:extLst>
                    <a:ext uri="{9D8B030D-6E8A-4147-A177-3AD203B41FA5}">
                      <a16:colId xmlns:a16="http://schemas.microsoft.com/office/drawing/2014/main" val="306474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2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1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5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3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0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3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5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54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17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1023</TotalTime>
  <Words>372</Words>
  <Application>Microsoft Office PowerPoint</Application>
  <PresentationFormat>화면 슬라이드 쇼(4:3)</PresentationFormat>
  <Paragraphs>209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Lab 2: Logic Optimization</vt:lpstr>
      <vt:lpstr>Objective</vt:lpstr>
      <vt:lpstr>Getting Started</vt:lpstr>
      <vt:lpstr>Lab 2-1</vt:lpstr>
      <vt:lpstr>Lab 2-2</vt:lpstr>
      <vt:lpstr>Lab 2-3</vt:lpstr>
      <vt:lpstr>Lab 2-4</vt:lpstr>
      <vt:lpstr>Lab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57</cp:revision>
  <dcterms:created xsi:type="dcterms:W3CDTF">2019-02-16T08:44:08Z</dcterms:created>
  <dcterms:modified xsi:type="dcterms:W3CDTF">2022-02-07T06:32:53Z</dcterms:modified>
</cp:coreProperties>
</file>