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9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sz="2800" dirty="0" smtClean="0"/>
              <a:t>Lab 3: </a:t>
            </a:r>
            <a:r>
              <a:rPr lang="en-US" sz="2800" dirty="0" smtClean="0"/>
              <a:t>Combinational </a:t>
            </a:r>
            <a:r>
              <a:rPr lang="en-US" sz="2800" dirty="0"/>
              <a:t>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</a:t>
            </a:r>
            <a:r>
              <a:rPr lang="ko-KR" altLang="en-US" dirty="0"/>
              <a:t> </a:t>
            </a:r>
            <a:r>
              <a:rPr lang="en-US" altLang="ko-KR" dirty="0"/>
              <a:t>design a combinational logic circuit from verbal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4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(Lab3.pptx)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D978-9499-46E5-B25C-00495F5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3-1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8804B-6181-4C20-B7D6-4A191A1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 a logic that generates 1 if the given 4-bit unsigned integer is greater than 9. (A[3:0] &gt; 1001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1368"/>
              </p:ext>
            </p:extLst>
          </p:nvPr>
        </p:nvGraphicFramePr>
        <p:xfrm>
          <a:off x="1175658" y="2877458"/>
          <a:ext cx="2862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89">
                  <a:extLst>
                    <a:ext uri="{9D8B030D-6E8A-4147-A177-3AD203B41FA5}">
                      <a16:colId xmlns:a16="http://schemas.microsoft.com/office/drawing/2014/main" val="3713193761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1487673937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108833065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1186442842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3561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2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8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7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5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4377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07607"/>
              </p:ext>
            </p:extLst>
          </p:nvPr>
        </p:nvGraphicFramePr>
        <p:xfrm>
          <a:off x="4855032" y="2877458"/>
          <a:ext cx="2862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89">
                  <a:extLst>
                    <a:ext uri="{9D8B030D-6E8A-4147-A177-3AD203B41FA5}">
                      <a16:colId xmlns:a16="http://schemas.microsoft.com/office/drawing/2014/main" val="3713193761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1487673937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108833065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1186442842"/>
                    </a:ext>
                  </a:extLst>
                </a:gridCol>
                <a:gridCol w="572589">
                  <a:extLst>
                    <a:ext uri="{9D8B030D-6E8A-4147-A177-3AD203B41FA5}">
                      <a16:colId xmlns:a16="http://schemas.microsoft.com/office/drawing/2014/main" val="3561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2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8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7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5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4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7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30809-2659-4314-BD8F-3B51FD59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D2DC3-2AE6-42A0-AA65-C8227F55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03099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Design a binary encoded decimal (BCD) converter that translates a 4-bit unsigned binary integer A[3:0] to a 5-bit BCD integer Y[4:0].</a:t>
            </a:r>
          </a:p>
          <a:p>
            <a:r>
              <a:rPr lang="en-US" altLang="ko-KR" dirty="0" smtClean="0"/>
              <a:t>When A is interpreted as a decimal number, Y[4] indicates its 10’s digit and Y[3:0] indicates its 1’s digit.</a:t>
            </a:r>
          </a:p>
          <a:p>
            <a:r>
              <a:rPr lang="en-US" altLang="ko-KR" dirty="0" smtClean="0"/>
              <a:t>You may use any components available in the simulator.</a:t>
            </a:r>
          </a:p>
          <a:p>
            <a:r>
              <a:rPr lang="en-US" altLang="ko-KR" dirty="0"/>
              <a:t>Submit the HTML code of your design (“&lt;/&gt;Embed”).</a:t>
            </a:r>
            <a:endParaRPr lang="ko-KR" altLang="en-US" dirty="0"/>
          </a:p>
          <a:p>
            <a:r>
              <a:rPr lang="en-US" altLang="ko-KR" dirty="0" smtClean="0"/>
              <a:t>Examples: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05645"/>
              </p:ext>
            </p:extLst>
          </p:nvPr>
        </p:nvGraphicFramePr>
        <p:xfrm>
          <a:off x="2813957" y="4631197"/>
          <a:ext cx="35160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43">
                  <a:extLst>
                    <a:ext uri="{9D8B030D-6E8A-4147-A177-3AD203B41FA5}">
                      <a16:colId xmlns:a16="http://schemas.microsoft.com/office/drawing/2014/main" val="771696769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760792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5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9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7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92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1060</TotalTime>
  <Words>245</Words>
  <Application>Microsoft Office PowerPoint</Application>
  <PresentationFormat>화면 슬라이드 쇼(4:3)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Lab 3: Combinational Logic Design</vt:lpstr>
      <vt:lpstr>Objective</vt:lpstr>
      <vt:lpstr>Getting Started</vt:lpstr>
      <vt:lpstr>Lab 3-1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63</cp:revision>
  <dcterms:created xsi:type="dcterms:W3CDTF">2019-02-16T08:44:08Z</dcterms:created>
  <dcterms:modified xsi:type="dcterms:W3CDTF">2022-02-09T07:59:41Z</dcterms:modified>
</cp:coreProperties>
</file>