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0" d="100"/>
          <a:sy n="70" d="100"/>
        </p:scale>
        <p:origin x="17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rcuitvers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dirty="0" smtClean="0"/>
              <a:t>Lab 4: Latch and Flip-Flop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develop understanding of how latch and flip-flop work.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this file (Lab4.pptx) from Blackboard</a:t>
            </a:r>
          </a:p>
          <a:p>
            <a:r>
              <a:rPr lang="en-US" altLang="ko-KR" dirty="0"/>
              <a:t>Open a web browser and go to </a:t>
            </a:r>
            <a:r>
              <a:rPr lang="en-US" altLang="ko-KR" dirty="0">
                <a:hlinkClick r:id="rId2"/>
              </a:rPr>
              <a:t>www.circuitverse.org</a:t>
            </a:r>
            <a:endParaRPr lang="en-US" altLang="ko-KR" dirty="0"/>
          </a:p>
          <a:p>
            <a:pPr lvl="1"/>
            <a:r>
              <a:rPr lang="en-US" altLang="ko-KR" dirty="0"/>
              <a:t>Click “Launch Simulator”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AD978-9499-46E5-B25C-00495F5E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4-1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8804B-6181-4C20-B7D6-4A191A15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Build an SR latch and explore how it works.</a:t>
            </a:r>
            <a:endParaRPr lang="ko-KR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7D62AE98-A9E8-4F00-8089-E076A29229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5279164"/>
              </p:ext>
            </p:extLst>
          </p:nvPr>
        </p:nvGraphicFramePr>
        <p:xfrm>
          <a:off x="2781300" y="2460626"/>
          <a:ext cx="3581400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4" imgW="1057320" imgH="828720" progId="Visio.Drawing.6">
                  <p:embed/>
                </p:oleObj>
              </mc:Choice>
              <mc:Fallback>
                <p:oleObj name="VISIO" r:id="rId4" imgW="1057320" imgH="828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460626"/>
                        <a:ext cx="3581400" cy="280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62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AD978-9499-46E5-B25C-00495F5E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4-2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8804B-6181-4C20-B7D6-4A191A15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Build an D latch and explore how it works.</a:t>
            </a:r>
            <a:endParaRPr lang="ko-KR" alt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462F871-A601-4F0B-8B22-C650EB352AC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0731395"/>
              </p:ext>
            </p:extLst>
          </p:nvPr>
        </p:nvGraphicFramePr>
        <p:xfrm>
          <a:off x="2095500" y="3016251"/>
          <a:ext cx="49530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4" imgW="1836720" imgH="657360" progId="Visio.Drawing.6">
                  <p:embed/>
                </p:oleObj>
              </mc:Choice>
              <mc:Fallback>
                <p:oleObj name="VISIO" r:id="rId4" imgW="1836720" imgH="65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016251"/>
                        <a:ext cx="49530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19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AD978-9499-46E5-B25C-00495F5E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4-3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8804B-6181-4C20-B7D6-4A191A15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Build an D flip-flop and explore how it works.</a:t>
            </a:r>
            <a:endParaRPr lang="ko-KR" altLang="en-US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6B8502CD-CC08-4EFB-B87F-AB5B63BE10D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6219320"/>
              </p:ext>
            </p:extLst>
          </p:nvPr>
        </p:nvGraphicFramePr>
        <p:xfrm>
          <a:off x="2819400" y="2504283"/>
          <a:ext cx="35052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4" imgW="1400040" imgH="1085760" progId="Visio.Drawing.6">
                  <p:embed/>
                </p:oleObj>
              </mc:Choice>
              <mc:Fallback>
                <p:oleObj name="VISIO" r:id="rId4" imgW="1400040" imgH="1085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04283"/>
                        <a:ext cx="35052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61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DFF with </a:t>
            </a:r>
            <a:r>
              <a:rPr lang="en-US" altLang="ko-KR" dirty="0" smtClean="0"/>
              <a:t>an asynchronous reset signal (RST).</a:t>
            </a:r>
            <a:endParaRPr lang="en-US" altLang="ko-KR" dirty="0"/>
          </a:p>
          <a:p>
            <a:r>
              <a:rPr lang="en-US" dirty="0"/>
              <a:t>It has three inputs: CLK, D and </a:t>
            </a:r>
            <a:r>
              <a:rPr lang="en-US" dirty="0" smtClean="0"/>
              <a:t>RST.</a:t>
            </a:r>
            <a:endParaRPr lang="en-US" dirty="0"/>
          </a:p>
          <a:p>
            <a:r>
              <a:rPr lang="en-US" dirty="0"/>
              <a:t>It has one output: Q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soon as RST becomes 1, Q becomes 0 immediately (not at the following clock edge).</a:t>
            </a:r>
          </a:p>
          <a:p>
            <a:r>
              <a:rPr lang="en-US" dirty="0" smtClean="0"/>
              <a:t>Q=0 while RST=1.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RST=0, </a:t>
            </a:r>
            <a:r>
              <a:rPr lang="en-US" dirty="0"/>
              <a:t>it captures D and generates Q accordingly at the next clock </a:t>
            </a:r>
            <a:r>
              <a:rPr lang="en-US" dirty="0" smtClean="0"/>
              <a:t>edge, as a normal DFF works.</a:t>
            </a:r>
            <a:endParaRPr lang="en-US" dirty="0"/>
          </a:p>
          <a:p>
            <a:r>
              <a:rPr lang="en-US" altLang="ko-KR" dirty="0" smtClean="0"/>
              <a:t>Submit </a:t>
            </a:r>
            <a:r>
              <a:rPr lang="en-US" altLang="ko-KR" dirty="0"/>
              <a:t>the HTML code of your design (“&lt;/&gt;Embed”).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16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875</TotalTime>
  <Words>162</Words>
  <Application>Microsoft Office PowerPoint</Application>
  <PresentationFormat>화면 슬라이드 쇼(4:3)</PresentationFormat>
  <Paragraphs>21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Office 테마</vt:lpstr>
      <vt:lpstr>VISIO</vt:lpstr>
      <vt:lpstr>Lab 4: Latch and Flip-Flop</vt:lpstr>
      <vt:lpstr>Objective</vt:lpstr>
      <vt:lpstr>Getting Started</vt:lpstr>
      <vt:lpstr>Lab 4-1</vt:lpstr>
      <vt:lpstr>Lab 4-2</vt:lpstr>
      <vt:lpstr>Lab 4-3</vt:lpstr>
      <vt:lpstr>Lab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52</cp:revision>
  <dcterms:created xsi:type="dcterms:W3CDTF">2019-02-16T08:44:08Z</dcterms:created>
  <dcterms:modified xsi:type="dcterms:W3CDTF">2022-02-09T08:05:02Z</dcterms:modified>
</cp:coreProperties>
</file>