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5: Sequential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sequential logic works.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(Lab5.pptx)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DflipFlop</a:t>
            </a:r>
            <a:endParaRPr lang="en-US" dirty="0"/>
          </a:p>
          <a:p>
            <a:r>
              <a:rPr lang="en-US" dirty="0"/>
              <a:t>Change its </a:t>
            </a:r>
            <a:r>
              <a:rPr lang="en-US" dirty="0" err="1"/>
              <a:t>BitWidth</a:t>
            </a:r>
            <a:r>
              <a:rPr lang="en-US" dirty="0"/>
              <a:t> to 4</a:t>
            </a:r>
          </a:p>
          <a:p>
            <a:r>
              <a:rPr lang="en-US" dirty="0"/>
              <a:t>Put Adder</a:t>
            </a:r>
          </a:p>
          <a:p>
            <a:r>
              <a:rPr lang="en-US" dirty="0"/>
              <a:t>Change its </a:t>
            </a:r>
            <a:r>
              <a:rPr lang="en-US" dirty="0" err="1"/>
              <a:t>BitWidth</a:t>
            </a:r>
            <a:r>
              <a:rPr lang="en-US" dirty="0"/>
              <a:t> to 4</a:t>
            </a:r>
          </a:p>
          <a:p>
            <a:r>
              <a:rPr lang="en-US" dirty="0"/>
              <a:t>Put Input</a:t>
            </a:r>
          </a:p>
          <a:p>
            <a:r>
              <a:rPr lang="en-US" dirty="0"/>
              <a:t>Change its </a:t>
            </a:r>
            <a:r>
              <a:rPr lang="en-US" dirty="0" err="1"/>
              <a:t>BitWidth</a:t>
            </a:r>
            <a:r>
              <a:rPr lang="en-US" dirty="0"/>
              <a:t> to 4</a:t>
            </a:r>
          </a:p>
          <a:p>
            <a:r>
              <a:rPr lang="en-US" dirty="0"/>
              <a:t>Put </a:t>
            </a:r>
            <a:r>
              <a:rPr lang="en-US" dirty="0" err="1"/>
              <a:t>HexDisplay</a:t>
            </a:r>
            <a:endParaRPr lang="en-US" dirty="0"/>
          </a:p>
          <a:p>
            <a:r>
              <a:rPr lang="en-US" dirty="0"/>
              <a:t>Put Clock</a:t>
            </a:r>
          </a:p>
          <a:p>
            <a:r>
              <a:rPr lang="en-US" dirty="0"/>
              <a:t>Connect Clock to Clock of </a:t>
            </a:r>
            <a:r>
              <a:rPr lang="en-US" dirty="0" err="1"/>
              <a:t>DflipFlop</a:t>
            </a:r>
            <a:endParaRPr lang="en-US" dirty="0"/>
          </a:p>
          <a:p>
            <a:r>
              <a:rPr lang="en-US" dirty="0"/>
              <a:t>Connect Q of </a:t>
            </a:r>
            <a:r>
              <a:rPr lang="en-US" dirty="0" err="1"/>
              <a:t>DflipFlop</a:t>
            </a:r>
            <a:r>
              <a:rPr lang="en-US" dirty="0"/>
              <a:t> to A of Adder</a:t>
            </a:r>
          </a:p>
          <a:p>
            <a:r>
              <a:rPr lang="en-US" dirty="0"/>
              <a:t>Connect Input to B of Adder</a:t>
            </a:r>
          </a:p>
          <a:p>
            <a:r>
              <a:rPr lang="en-US" dirty="0"/>
              <a:t>Connect Sum of Adder to </a:t>
            </a:r>
            <a:r>
              <a:rPr lang="en-US" dirty="0" err="1"/>
              <a:t>HexDisplay</a:t>
            </a:r>
            <a:endParaRPr lang="en-US" dirty="0"/>
          </a:p>
          <a:p>
            <a:r>
              <a:rPr lang="en-US" dirty="0"/>
              <a:t>Connect Sum of Adder to D of </a:t>
            </a:r>
            <a:r>
              <a:rPr lang="en-US" dirty="0" err="1"/>
              <a:t>DflipFlop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4-bit</a:t>
            </a:r>
            <a:r>
              <a:rPr lang="ko-KR" altLang="en-US" dirty="0"/>
              <a:t> </a:t>
            </a:r>
            <a:r>
              <a:rPr lang="en-US" altLang="ko-KR" dirty="0" smtClean="0"/>
              <a:t>Parallel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Serial Out</a:t>
            </a:r>
            <a:r>
              <a:rPr lang="ko-KR" altLang="en-US" dirty="0" smtClean="0"/>
              <a:t> </a:t>
            </a:r>
            <a:r>
              <a:rPr lang="en-US" altLang="ko-KR" dirty="0" smtClean="0"/>
              <a:t>(PISO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 </a:t>
            </a:r>
            <a:r>
              <a:rPr lang="en-US" altLang="ko-KR" dirty="0"/>
              <a:t>register.</a:t>
            </a:r>
          </a:p>
          <a:p>
            <a:r>
              <a:rPr lang="en-US" altLang="ko-KR" dirty="0"/>
              <a:t>It has one </a:t>
            </a:r>
            <a:r>
              <a:rPr lang="en-US" altLang="ko-KR" dirty="0" smtClean="0"/>
              <a:t>1-bit </a:t>
            </a:r>
            <a:r>
              <a:rPr lang="en-US" altLang="ko-KR" dirty="0"/>
              <a:t>output: </a:t>
            </a:r>
            <a:r>
              <a:rPr lang="en-US" altLang="ko-KR" dirty="0" smtClean="0"/>
              <a:t>Q.</a:t>
            </a:r>
            <a:endParaRPr lang="en-US" altLang="ko-KR" dirty="0"/>
          </a:p>
          <a:p>
            <a:r>
              <a:rPr lang="en-US" dirty="0"/>
              <a:t>It has four inputs: CLK, RESET, </a:t>
            </a:r>
            <a:r>
              <a:rPr lang="en-US" dirty="0" smtClean="0"/>
              <a:t>D[3:0], </a:t>
            </a:r>
            <a:r>
              <a:rPr lang="en-US" dirty="0"/>
              <a:t>and L.</a:t>
            </a:r>
          </a:p>
          <a:p>
            <a:pPr lvl="1"/>
            <a:r>
              <a:rPr lang="en-US" dirty="0"/>
              <a:t>CLK is the clock.</a:t>
            </a:r>
          </a:p>
          <a:p>
            <a:pPr lvl="1"/>
            <a:r>
              <a:rPr lang="en-US" dirty="0"/>
              <a:t>When RESET=1, the output should become 0.</a:t>
            </a:r>
          </a:p>
          <a:p>
            <a:pPr lvl="1"/>
            <a:r>
              <a:rPr lang="en-US" dirty="0"/>
              <a:t>If L=1, D is stored to the </a:t>
            </a:r>
            <a:r>
              <a:rPr lang="en-US" dirty="0" smtClean="0"/>
              <a:t>shift register.</a:t>
            </a:r>
          </a:p>
          <a:p>
            <a:pPr lvl="1"/>
            <a:r>
              <a:rPr lang="en-US" dirty="0" smtClean="0"/>
              <a:t>The output Q is the most significant bit of the shift register.</a:t>
            </a:r>
            <a:endParaRPr lang="en-US" dirty="0"/>
          </a:p>
          <a:p>
            <a:pPr lvl="1"/>
            <a:r>
              <a:rPr lang="en-US" dirty="0"/>
              <a:t>If L=0, </a:t>
            </a:r>
            <a:r>
              <a:rPr lang="en-US" altLang="ko-KR" dirty="0" smtClean="0"/>
              <a:t>the bits in the shift register shift to the upper place. The least significant bit is padded with 0.</a:t>
            </a:r>
            <a:endParaRPr lang="en-US" altLang="ko-KR" dirty="0"/>
          </a:p>
          <a:p>
            <a:r>
              <a:rPr lang="en-US" dirty="0"/>
              <a:t>Examples are given at the following slide.</a:t>
            </a:r>
          </a:p>
          <a:p>
            <a:r>
              <a:rPr lang="en-US" altLang="ko-KR" dirty="0"/>
              <a:t>Submit the HTML code of your design (“&lt;/&gt;Embed”).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23038-B038-4DA4-AA55-DA30C212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9C503CF-3A67-42EC-B77C-68D1ABFF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93276"/>
              </p:ext>
            </p:extLst>
          </p:nvPr>
        </p:nvGraphicFramePr>
        <p:xfrm>
          <a:off x="1524000" y="139700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006840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45442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874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585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7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3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5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7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7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2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5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1032</TotalTime>
  <Words>249</Words>
  <Application>Microsoft Office PowerPoint</Application>
  <PresentationFormat>화면 슬라이드 쇼(4:3)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Courier New</vt:lpstr>
      <vt:lpstr>Office 테마</vt:lpstr>
      <vt:lpstr>Lab 5: Sequential Logic Design</vt:lpstr>
      <vt:lpstr>Objective</vt:lpstr>
      <vt:lpstr>Getting Started</vt:lpstr>
      <vt:lpstr>Lab 5-1</vt:lpstr>
      <vt:lpstr>Lab Assignment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63</cp:revision>
  <dcterms:created xsi:type="dcterms:W3CDTF">2019-02-16T08:44:08Z</dcterms:created>
  <dcterms:modified xsi:type="dcterms:W3CDTF">2022-02-09T08:16:21Z</dcterms:modified>
</cp:coreProperties>
</file>