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80418" autoAdjust="0"/>
  </p:normalViewPr>
  <p:slideViewPr>
    <p:cSldViewPr snapToGrid="0">
      <p:cViewPr varScale="1">
        <p:scale>
          <a:sx n="70" d="100"/>
          <a:sy n="70" d="100"/>
        </p:scale>
        <p:origin x="17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rcuitvers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 smtClean="0"/>
              <a:t>Lab 6: Finite State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4B2FB-F1FF-41BB-B4F0-76C8AE46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BD8AD-75EC-4308-91F8-013FE20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develop understanding of how to implement a finite state machine from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given state diagram.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6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 this file (Lab6.pptx) from Blackboard</a:t>
            </a:r>
          </a:p>
          <a:p>
            <a:r>
              <a:rPr lang="en-US" altLang="ko-KR" dirty="0"/>
              <a:t>Open a web browser and go to </a:t>
            </a:r>
            <a:r>
              <a:rPr lang="en-US" altLang="ko-KR" dirty="0">
                <a:hlinkClick r:id="rId2"/>
              </a:rPr>
              <a:t>www.circuitverse.org</a:t>
            </a:r>
            <a:endParaRPr lang="en-US" altLang="ko-KR" dirty="0"/>
          </a:p>
          <a:p>
            <a:pPr lvl="1"/>
            <a:r>
              <a:rPr lang="en-US" altLang="ko-KR" dirty="0"/>
              <a:t>Click “Launch Simulator”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state machine.</a:t>
            </a:r>
          </a:p>
          <a:p>
            <a:r>
              <a:rPr lang="en-US" dirty="0"/>
              <a:t>Inputs:</a:t>
            </a:r>
            <a:r>
              <a:rPr lang="ko-KR" altLang="en-US" dirty="0"/>
              <a:t> </a:t>
            </a:r>
            <a:r>
              <a:rPr lang="en-US" altLang="ko-KR" dirty="0"/>
              <a:t>CLK,</a:t>
            </a:r>
            <a:r>
              <a:rPr lang="ko-KR" altLang="en-US" dirty="0"/>
              <a:t> </a:t>
            </a:r>
            <a:r>
              <a:rPr lang="en-US" altLang="ko-KR" dirty="0"/>
              <a:t>RESET,</a:t>
            </a:r>
            <a:r>
              <a:rPr lang="ko-KR" altLang="en-US" dirty="0"/>
              <a:t> </a:t>
            </a:r>
            <a:r>
              <a:rPr lang="en-US" altLang="ko-KR" dirty="0" smtClean="0"/>
              <a:t>A, B</a:t>
            </a:r>
            <a:endParaRPr lang="en-US" altLang="ko-KR" dirty="0"/>
          </a:p>
          <a:p>
            <a:r>
              <a:rPr lang="en-US" dirty="0"/>
              <a:t>Output: OUT</a:t>
            </a:r>
          </a:p>
          <a:p>
            <a:r>
              <a:rPr lang="en-US" altLang="ko-KR" dirty="0"/>
              <a:t>Submit the HTML code of your design (“&lt;/&gt;Embed”).</a:t>
            </a:r>
            <a:endParaRPr lang="ko-KR" altLang="en-US" dirty="0"/>
          </a:p>
          <a:p>
            <a:endParaRPr 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046369"/>
              </p:ext>
            </p:extLst>
          </p:nvPr>
        </p:nvGraphicFramePr>
        <p:xfrm>
          <a:off x="2402633" y="3450771"/>
          <a:ext cx="4338733" cy="3037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2121120" imgH="1481977" progId="Visio.Drawing.11">
                  <p:embed/>
                </p:oleObj>
              </mc:Choice>
              <mc:Fallback>
                <p:oleObj r:id="rId3" imgW="2121120" imgH="148197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633" y="3450771"/>
                        <a:ext cx="4338733" cy="30371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24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925</TotalTime>
  <Words>77</Words>
  <Application>Microsoft Office PowerPoint</Application>
  <PresentationFormat>화면 슬라이드 쇼(4:3)</PresentationFormat>
  <Paragraphs>12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Visio.Drawing.11</vt:lpstr>
      <vt:lpstr>Lab 6: Finite State Machine</vt:lpstr>
      <vt:lpstr>Objective</vt:lpstr>
      <vt:lpstr>Getting Started</vt:lpstr>
      <vt:lpstr>Lab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user</cp:lastModifiedBy>
  <cp:revision>67</cp:revision>
  <dcterms:created xsi:type="dcterms:W3CDTF">2019-02-16T08:44:08Z</dcterms:created>
  <dcterms:modified xsi:type="dcterms:W3CDTF">2022-02-09T08:22:56Z</dcterms:modified>
</cp:coreProperties>
</file>