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Lab 7: FSM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 implement a finite state machine.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(Lab7.pptx)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and implement the following FSM.</a:t>
            </a:r>
          </a:p>
          <a:p>
            <a:r>
              <a:rPr lang="en-US" altLang="ko-KR" dirty="0"/>
              <a:t>It takes </a:t>
            </a:r>
            <a:r>
              <a:rPr lang="en-US" altLang="ko-KR"/>
              <a:t>two </a:t>
            </a:r>
            <a:r>
              <a:rPr lang="en-US" altLang="ko-KR" smtClean="0"/>
              <a:t>1-bit inputs</a:t>
            </a:r>
            <a:r>
              <a:rPr lang="en-US" altLang="ko-KR" dirty="0"/>
              <a:t>, A and B, and generates </a:t>
            </a:r>
            <a:r>
              <a:rPr lang="en-US" altLang="ko-KR"/>
              <a:t>one </a:t>
            </a:r>
            <a:r>
              <a:rPr lang="en-US" altLang="ko-KR" smtClean="0"/>
              <a:t>1-bit output</a:t>
            </a:r>
            <a:r>
              <a:rPr lang="en-US" altLang="ko-KR"/>
              <a:t>, </a:t>
            </a:r>
            <a:r>
              <a:rPr lang="en-US" altLang="ko-KR" smtClean="0"/>
              <a:t>Z.</a:t>
            </a:r>
            <a:endParaRPr lang="en-US" altLang="ko-KR" dirty="0"/>
          </a:p>
          <a:p>
            <a:r>
              <a:rPr lang="en-US" altLang="ko-KR" dirty="0"/>
              <a:t>The output in cycle n, the output Z</a:t>
            </a:r>
            <a:r>
              <a:rPr lang="en-US" altLang="ko-KR" baseline="-25000" dirty="0"/>
              <a:t>n</a:t>
            </a:r>
            <a:r>
              <a:rPr lang="en-US" altLang="ko-KR" dirty="0"/>
              <a:t> is either the Boolean AND or </a:t>
            </a:r>
            <a:r>
              <a:rPr lang="en-US" altLang="ko-KR" dirty="0" err="1"/>
              <a:t>OR</a:t>
            </a:r>
            <a:r>
              <a:rPr lang="en-US" altLang="ko-KR" dirty="0"/>
              <a:t> of the corresponding input A</a:t>
            </a:r>
            <a:r>
              <a:rPr lang="en-US" altLang="ko-KR" baseline="-25000" dirty="0"/>
              <a:t>n</a:t>
            </a:r>
            <a:r>
              <a:rPr lang="en-US" altLang="ko-KR" dirty="0"/>
              <a:t> and the previous input A</a:t>
            </a:r>
            <a:r>
              <a:rPr lang="en-US" altLang="ko-KR" baseline="-25000" dirty="0"/>
              <a:t>n-1</a:t>
            </a:r>
            <a:r>
              <a:rPr lang="en-US" altLang="ko-KR" dirty="0"/>
              <a:t>, depending on the other input, B</a:t>
            </a:r>
            <a:r>
              <a:rPr lang="en-US" altLang="ko-KR" baseline="-25000" dirty="0"/>
              <a:t>n</a:t>
            </a:r>
          </a:p>
          <a:p>
            <a:pPr lvl="1"/>
            <a:r>
              <a:rPr lang="en-US" altLang="ko-KR" dirty="0"/>
              <a:t>Z</a:t>
            </a:r>
            <a:r>
              <a:rPr lang="en-US" altLang="ko-KR" baseline="-25000" dirty="0"/>
              <a:t>n</a:t>
            </a:r>
            <a:r>
              <a:rPr lang="en-US" altLang="ko-KR" dirty="0"/>
              <a:t> = A</a:t>
            </a:r>
            <a:r>
              <a:rPr lang="en-US" altLang="ko-KR" baseline="-25000" dirty="0"/>
              <a:t>n</a:t>
            </a:r>
            <a:r>
              <a:rPr lang="en-US" altLang="ko-KR" dirty="0"/>
              <a:t> A</a:t>
            </a:r>
            <a:r>
              <a:rPr lang="en-US" altLang="ko-KR" baseline="-25000" dirty="0"/>
              <a:t>n-1</a:t>
            </a:r>
            <a:r>
              <a:rPr lang="en-US" altLang="ko-KR" dirty="0"/>
              <a:t> if B</a:t>
            </a:r>
            <a:r>
              <a:rPr lang="en-US" altLang="ko-KR" baseline="-25000" dirty="0"/>
              <a:t>n</a:t>
            </a:r>
            <a:r>
              <a:rPr lang="en-US" altLang="ko-KR" dirty="0"/>
              <a:t> = 0</a:t>
            </a:r>
          </a:p>
          <a:p>
            <a:pPr lvl="1"/>
            <a:r>
              <a:rPr lang="en-US" altLang="ko-KR" dirty="0"/>
              <a:t>Z</a:t>
            </a:r>
            <a:r>
              <a:rPr lang="en-US" altLang="ko-KR" baseline="-25000" dirty="0"/>
              <a:t>n</a:t>
            </a:r>
            <a:r>
              <a:rPr lang="en-US" altLang="ko-KR" dirty="0"/>
              <a:t> = A</a:t>
            </a:r>
            <a:r>
              <a:rPr lang="en-US" altLang="ko-KR" baseline="-25000" dirty="0"/>
              <a:t>n</a:t>
            </a:r>
            <a:r>
              <a:rPr lang="en-US" altLang="ko-KR" dirty="0"/>
              <a:t> + A</a:t>
            </a:r>
            <a:r>
              <a:rPr lang="en-US" altLang="ko-KR" baseline="-25000" dirty="0"/>
              <a:t>n-1</a:t>
            </a:r>
            <a:r>
              <a:rPr lang="en-US" altLang="ko-KR" dirty="0"/>
              <a:t> if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n</a:t>
            </a:r>
            <a:r>
              <a:rPr lang="en-US" altLang="ko-KR" dirty="0"/>
              <a:t> = 1</a:t>
            </a:r>
          </a:p>
          <a:p>
            <a:r>
              <a:rPr lang="en-US" altLang="ko-KR" dirty="0" smtClean="0"/>
              <a:t>The FSM is a Mealy machine, which means Z</a:t>
            </a:r>
            <a:r>
              <a:rPr lang="en-US" altLang="ko-KR" baseline="-25000" dirty="0" smtClean="0"/>
              <a:t>n</a:t>
            </a:r>
            <a:r>
              <a:rPr lang="en-US" altLang="ko-KR" dirty="0" smtClean="0"/>
              <a:t> should be generated at the same clock cycle with A</a:t>
            </a:r>
            <a:r>
              <a:rPr lang="en-US" altLang="ko-KR" baseline="-25000" dirty="0" smtClean="0"/>
              <a:t>n</a:t>
            </a:r>
          </a:p>
          <a:p>
            <a:r>
              <a:rPr lang="en-US" altLang="ko-KR" dirty="0" smtClean="0"/>
              <a:t>Submit </a:t>
            </a:r>
            <a:r>
              <a:rPr lang="en-US" altLang="ko-KR" dirty="0"/>
              <a:t>the HTML code of your design (“&lt;/&gt;Embed”).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36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910</TotalTime>
  <Words>149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Lab 7: FSM Design</vt:lpstr>
      <vt:lpstr>Objective</vt:lpstr>
      <vt:lpstr>Getting Started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61</cp:revision>
  <dcterms:created xsi:type="dcterms:W3CDTF">2019-02-16T08:44:08Z</dcterms:created>
  <dcterms:modified xsi:type="dcterms:W3CDTF">2022-02-15T04:55:37Z</dcterms:modified>
</cp:coreProperties>
</file>