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aplayground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 smtClean="0"/>
              <a:t>Lab 8: Verilog and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develop understanding of how to simulate and synthesis Verilog code.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this file (Lab8.pptx)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www.edaplayground.com</a:t>
            </a:r>
            <a:endParaRPr lang="en-US" altLang="ko-KR" dirty="0"/>
          </a:p>
          <a:p>
            <a:r>
              <a:rPr lang="en-US" altLang="ko-KR" dirty="0"/>
              <a:t>Register for a full account with your KU email account</a:t>
            </a:r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941662"/>
          </a:xfrm>
        </p:spPr>
        <p:txBody>
          <a:bodyPr/>
          <a:lstStyle/>
          <a:p>
            <a:r>
              <a:rPr lang="en-US" dirty="0"/>
              <a:t>Copy and paste the following code to the left top window (testbench.sv)</a:t>
            </a:r>
          </a:p>
          <a:p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E8F301-EAD6-4F79-96CB-DA83C3270896}"/>
              </a:ext>
            </a:extLst>
          </p:cNvPr>
          <p:cNvSpPr txBox="1">
            <a:spLocks/>
          </p:cNvSpPr>
          <p:nvPr/>
        </p:nvSpPr>
        <p:spPr>
          <a:xfrm>
            <a:off x="1951839" y="2633446"/>
            <a:ext cx="4767743" cy="3876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testbench8();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a, b, c;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y;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// instantiate device under test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(a, b, c, y);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// apply inputs one at a time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"); $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0; b = 0; c = 0; #10;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c = 1; #10;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b = 1; c = 0; #10;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c = 1; #10;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 b = 0; c = 0; #10;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c = 1; #10;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b = 1; c = 0; #10;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c = 1; #10;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0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8-1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941662"/>
          </a:xfrm>
        </p:spPr>
        <p:txBody>
          <a:bodyPr/>
          <a:lstStyle/>
          <a:p>
            <a:r>
              <a:rPr lang="en-US" dirty="0"/>
              <a:t>Copy and paste the following code to the right top window (design.sv)</a:t>
            </a:r>
          </a:p>
          <a:p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E8F301-EAD6-4F79-96CB-DA83C3270896}"/>
              </a:ext>
            </a:extLst>
          </p:cNvPr>
          <p:cNvSpPr txBox="1">
            <a:spLocks/>
          </p:cNvSpPr>
          <p:nvPr/>
        </p:nvSpPr>
        <p:spPr>
          <a:xfrm>
            <a:off x="654341" y="2877424"/>
            <a:ext cx="7868873" cy="23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(input  a, b, c, 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output y);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assign y = ~b &amp; ~c | a &amp; ~b;</a:t>
            </a: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8-1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“Synopsys VCS 2020.03” in Tools &amp; Simulators</a:t>
            </a:r>
          </a:p>
          <a:p>
            <a:r>
              <a:rPr lang="en-US" dirty="0"/>
              <a:t>Check “Open </a:t>
            </a:r>
            <a:r>
              <a:rPr lang="en-US" dirty="0" err="1"/>
              <a:t>EPWave</a:t>
            </a:r>
            <a:r>
              <a:rPr lang="en-US" dirty="0"/>
              <a:t> </a:t>
            </a:r>
            <a:r>
              <a:rPr lang="en-US"/>
              <a:t>after run”</a:t>
            </a:r>
            <a:endParaRPr lang="en-US" dirty="0"/>
          </a:p>
          <a:p>
            <a:r>
              <a:rPr lang="en-US" dirty="0"/>
              <a:t>Click “Run”</a:t>
            </a:r>
          </a:p>
          <a:p>
            <a:endParaRPr lang="en-US" dirty="0"/>
          </a:p>
          <a:p>
            <a:r>
              <a:rPr lang="en-US" dirty="0"/>
              <a:t>Select “</a:t>
            </a:r>
            <a:r>
              <a:rPr lang="en-US" dirty="0" err="1"/>
              <a:t>Yosys</a:t>
            </a:r>
            <a:r>
              <a:rPr lang="en-US" dirty="0"/>
              <a:t> 0.9.0” in Tools &amp; Simulators</a:t>
            </a:r>
          </a:p>
          <a:p>
            <a:r>
              <a:rPr lang="en-US" dirty="0"/>
              <a:t>Check “Show diagram after run”</a:t>
            </a:r>
          </a:p>
          <a:p>
            <a:r>
              <a:rPr lang="en-US" dirty="0"/>
              <a:t>Click “Run”</a:t>
            </a:r>
          </a:p>
        </p:txBody>
      </p:sp>
    </p:spTree>
    <p:extLst>
      <p:ext uri="{BB962C8B-B14F-4D97-AF65-F5344CB8AC3E}">
        <p14:creationId xmlns:p14="http://schemas.microsoft.com/office/powerpoint/2010/main" val="311069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8FF7-16E4-4A44-B06F-DA344F0C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B1C29-24AC-4A96-A2AB-163CE902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4953699" cy="4951599"/>
          </a:xfrm>
        </p:spPr>
        <p:txBody>
          <a:bodyPr>
            <a:normAutofit/>
          </a:bodyPr>
          <a:lstStyle/>
          <a:p>
            <a:r>
              <a:rPr lang="en-US" altLang="ko-KR" dirty="0"/>
              <a:t>Implement the schematic on the right with Verilog. </a:t>
            </a:r>
          </a:p>
          <a:p>
            <a:r>
              <a:rPr lang="en-US" altLang="ko-KR" dirty="0"/>
              <a:t>The inputs are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a, b, c </a:t>
            </a:r>
            <a:r>
              <a:rPr lang="en-US" altLang="ko-KR" dirty="0"/>
              <a:t>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ko-KR" dirty="0"/>
              <a:t>,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and the output is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The module name is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assignment8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Use the </a:t>
            </a:r>
            <a:r>
              <a:rPr lang="en-US" altLang="ko-KR" dirty="0" err="1"/>
              <a:t>testbench</a:t>
            </a:r>
            <a:r>
              <a:rPr lang="en-US" altLang="ko-KR" dirty="0"/>
              <a:t> given in the next slide.</a:t>
            </a:r>
          </a:p>
          <a:p>
            <a:r>
              <a:rPr lang="en-US" altLang="ko-KR" dirty="0"/>
              <a:t>Save and submit the link of your design to the Blackboard.</a:t>
            </a:r>
          </a:p>
          <a:p>
            <a:pPr lvl="1"/>
            <a:r>
              <a:rPr lang="en-US" altLang="ko-KR" dirty="0"/>
              <a:t>Click      in the bottom window to copy the URL of your design.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469172"/>
              </p:ext>
            </p:extLst>
          </p:nvPr>
        </p:nvGraphicFramePr>
        <p:xfrm>
          <a:off x="5587068" y="2022913"/>
          <a:ext cx="31750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3175200" imgH="3921099" progId="Visio.Drawing.11">
                  <p:embed/>
                </p:oleObj>
              </mc:Choice>
              <mc:Fallback>
                <p:oleObj name="Visio" r:id="rId3" imgW="3175200" imgH="392109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068" y="2022913"/>
                        <a:ext cx="3175000" cy="392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030" y="5618921"/>
            <a:ext cx="335385" cy="3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6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941662"/>
          </a:xfrm>
        </p:spPr>
        <p:txBody>
          <a:bodyPr/>
          <a:lstStyle/>
          <a:p>
            <a:r>
              <a:rPr lang="en-US" dirty="0"/>
              <a:t>Copy and paste the following code to the left top window (testbench.sv)</a:t>
            </a:r>
          </a:p>
          <a:p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E8F301-EAD6-4F79-96CB-DA83C3270896}"/>
              </a:ext>
            </a:extLst>
          </p:cNvPr>
          <p:cNvSpPr txBox="1">
            <a:spLocks/>
          </p:cNvSpPr>
          <p:nvPr/>
        </p:nvSpPr>
        <p:spPr>
          <a:xfrm>
            <a:off x="1939139" y="2471592"/>
            <a:ext cx="4767743" cy="4111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testbench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a, b, c, d;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logic y;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// instantiate device under test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assignment8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(a, b, c, d, y);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// apply inputs one at a time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"); $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0; b = 0; c = 0; d = 0;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0; b = 0; c = 0; d = 1;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0; b = 0; c = 1; d = 0;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0; b = 0; c = 1; d = 1;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0; b = 1; c = 0; d = 0;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0; b = 1; c = 0; d = 1;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0; b = 1; c = 1; d = 0;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0; b = 1; c = 1; d = 1;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 b = 0; c = 0; d = 0;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 b = 0; c = 0; d = 1;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 b = 0; c = 1; d = 0;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 b = 0; c = 1; d = 1;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 b = 1; c = 0; d = 0;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 b = 1; c = 0; d = 1;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 b = 1; c = 1; d = 0;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 b = 1; c = 1; d = 1; #10;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103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0174"/>
            <a:ext cx="9144000" cy="8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5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1792</TotalTime>
  <Words>762</Words>
  <Application>Microsoft Office PowerPoint</Application>
  <PresentationFormat>화면 슬라이드 쇼(4:3)</PresentationFormat>
  <Paragraphs>77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Courier New</vt:lpstr>
      <vt:lpstr>Office 테마</vt:lpstr>
      <vt:lpstr>Visio</vt:lpstr>
      <vt:lpstr>Lab 8: Verilog and Synthesis</vt:lpstr>
      <vt:lpstr>Objective</vt:lpstr>
      <vt:lpstr>Getting Started</vt:lpstr>
      <vt:lpstr>Lab 8-1</vt:lpstr>
      <vt:lpstr>Lab 8-1 – cont’d</vt:lpstr>
      <vt:lpstr>Lab 8-1 – cont’d</vt:lpstr>
      <vt:lpstr>Lab Assignment</vt:lpstr>
      <vt:lpstr>Lab Assignment – cont’d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82</cp:revision>
  <dcterms:created xsi:type="dcterms:W3CDTF">2019-02-16T08:44:08Z</dcterms:created>
  <dcterms:modified xsi:type="dcterms:W3CDTF">2022-02-15T03:27:31Z</dcterms:modified>
</cp:coreProperties>
</file>