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68" d="100"/>
          <a:sy n="68" d="100"/>
        </p:scale>
        <p:origin x="18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aplaygroun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pPr latinLnBrk="0"/>
            <a:r>
              <a:rPr lang="en-US" dirty="0" smtClean="0"/>
              <a:t>Lab 9: Combinational Logic Design with 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06" y="3116227"/>
            <a:ext cx="6222094" cy="746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to model combinational circuit in Verilog 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(Lab9.pptx)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www.edaplayground.com</a:t>
            </a:r>
            <a:endParaRPr lang="en-US" altLang="ko-KR" dirty="0"/>
          </a:p>
          <a:p>
            <a:r>
              <a:rPr lang="en-US" altLang="ko-KR" dirty="0"/>
              <a:t>Login with your account</a:t>
            </a:r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left top window (testbench.sv)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1182848" y="2625057"/>
            <a:ext cx="6560190" cy="3876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testbench9();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[3:0] in;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[1:0] out;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(in, out);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4'b1101;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4'b0111;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4'b0010;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4'b0001;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in = 4'b0000; #20;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40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9-1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right top window (design.sv)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654341" y="2877424"/>
            <a:ext cx="7868873" cy="3358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(input [3:0] a,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output reg [1:0]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always @(a)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4'b1???: y = 2'b11;  // ? = don’t care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4'b01??: y = 2'b10;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4'b001?: y = 2'b01;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4'b0001: y = 2'b00;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default: y = 2'b00;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9-1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“Synopsys VCS 2020.03” in Tools &amp; Simulators</a:t>
            </a:r>
          </a:p>
          <a:p>
            <a:r>
              <a:rPr lang="en-US"/>
              <a:t>Check </a:t>
            </a:r>
            <a:r>
              <a:rPr lang="en-US" dirty="0"/>
              <a:t>“Open </a:t>
            </a:r>
            <a:r>
              <a:rPr lang="en-US" dirty="0" err="1"/>
              <a:t>EPWave</a:t>
            </a:r>
            <a:r>
              <a:rPr lang="en-US" dirty="0"/>
              <a:t> after run”</a:t>
            </a:r>
          </a:p>
          <a:p>
            <a:r>
              <a:rPr lang="en-US" dirty="0"/>
              <a:t>Click “Run”</a:t>
            </a:r>
          </a:p>
          <a:p>
            <a:endParaRPr lang="en-US" dirty="0"/>
          </a:p>
          <a:p>
            <a:r>
              <a:rPr lang="en-US" dirty="0"/>
              <a:t>Select “</a:t>
            </a:r>
            <a:r>
              <a:rPr lang="en-US" dirty="0" err="1"/>
              <a:t>Yosys</a:t>
            </a:r>
            <a:r>
              <a:rPr lang="en-US" dirty="0"/>
              <a:t> 0.9.0” in Tools &amp; Simulators</a:t>
            </a:r>
          </a:p>
          <a:p>
            <a:r>
              <a:rPr lang="en-US" dirty="0"/>
              <a:t>Check “Show diagram after run”</a:t>
            </a:r>
          </a:p>
          <a:p>
            <a:r>
              <a:rPr lang="en-US" dirty="0"/>
              <a:t>Click “Run”</a:t>
            </a:r>
          </a:p>
        </p:txBody>
      </p:sp>
    </p:spTree>
    <p:extLst>
      <p:ext uri="{BB962C8B-B14F-4D97-AF65-F5344CB8AC3E}">
        <p14:creationId xmlns:p14="http://schemas.microsoft.com/office/powerpoint/2010/main" val="311069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8FF7-16E4-4A44-B06F-DA344F0C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B1C29-24AC-4A96-A2AB-163CE902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Write a </a:t>
            </a:r>
            <a:r>
              <a:rPr lang="en-US" altLang="ko-KR" dirty="0" err="1"/>
              <a:t>SystemVerilog</a:t>
            </a:r>
            <a:r>
              <a:rPr lang="en-US" altLang="ko-KR" dirty="0"/>
              <a:t> module of a 2-input thermometer code adder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An M-bit thermometer code for the number k consists of k 1’s in the least significant bit positions and (M-k) 0’s in all the more significant bit positions.</a:t>
            </a:r>
          </a:p>
          <a:p>
            <a:r>
              <a:rPr lang="en-US" altLang="ko-KR" dirty="0"/>
              <a:t>The two inputs are </a:t>
            </a:r>
            <a:r>
              <a:rPr lang="en-US" altLang="ko-KR" dirty="0" smtClean="0"/>
              <a:t>3-bit </a:t>
            </a:r>
            <a:r>
              <a:rPr lang="en-US" altLang="ko-KR" dirty="0"/>
              <a:t>long and the output is </a:t>
            </a:r>
            <a:r>
              <a:rPr lang="en-US" altLang="ko-KR" dirty="0" smtClean="0"/>
              <a:t>6-bit </a:t>
            </a:r>
            <a:r>
              <a:rPr lang="en-US" altLang="ko-KR" dirty="0"/>
              <a:t>long.</a:t>
            </a:r>
          </a:p>
          <a:p>
            <a:r>
              <a:rPr lang="en-US" altLang="ko-KR" dirty="0"/>
              <a:t>Assume the inputs are always encoded correctly as thermometer code.</a:t>
            </a:r>
          </a:p>
          <a:p>
            <a:r>
              <a:rPr lang="en-US" altLang="ko-KR" dirty="0"/>
              <a:t>The output should also be in thermometer code. </a:t>
            </a:r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 smtClean="0"/>
              <a:t>000 </a:t>
            </a:r>
            <a:r>
              <a:rPr lang="en-US" altLang="ko-KR" dirty="0"/>
              <a:t>+ </a:t>
            </a:r>
            <a:r>
              <a:rPr lang="en-US" altLang="ko-KR" dirty="0" smtClean="0"/>
              <a:t>000 </a:t>
            </a:r>
            <a:r>
              <a:rPr lang="en-US" altLang="ko-KR" dirty="0"/>
              <a:t>= </a:t>
            </a:r>
            <a:r>
              <a:rPr lang="en-US" altLang="ko-KR" dirty="0" smtClean="0"/>
              <a:t>000000</a:t>
            </a:r>
            <a:endParaRPr lang="en-US" altLang="ko-KR" dirty="0"/>
          </a:p>
          <a:p>
            <a:pPr lvl="1"/>
            <a:r>
              <a:rPr lang="en-US" altLang="ko-KR" dirty="0" smtClean="0"/>
              <a:t>111 </a:t>
            </a:r>
            <a:r>
              <a:rPr lang="en-US" altLang="ko-KR" dirty="0"/>
              <a:t>+ </a:t>
            </a:r>
            <a:r>
              <a:rPr lang="en-US" altLang="ko-KR" dirty="0" smtClean="0"/>
              <a:t>011 </a:t>
            </a:r>
            <a:r>
              <a:rPr lang="en-US" altLang="ko-KR" dirty="0"/>
              <a:t>= </a:t>
            </a:r>
            <a:r>
              <a:rPr lang="en-US" altLang="ko-KR" dirty="0" smtClean="0"/>
              <a:t>011111</a:t>
            </a:r>
            <a:endParaRPr lang="en-US" altLang="ko-KR" dirty="0"/>
          </a:p>
          <a:p>
            <a:pPr lvl="1"/>
            <a:r>
              <a:rPr lang="en-US" altLang="ko-KR" dirty="0" smtClean="0"/>
              <a:t>111 </a:t>
            </a:r>
            <a:r>
              <a:rPr lang="en-US" altLang="ko-KR" dirty="0"/>
              <a:t>+ </a:t>
            </a:r>
            <a:r>
              <a:rPr lang="en-US" altLang="ko-KR" dirty="0" smtClean="0"/>
              <a:t>111 </a:t>
            </a:r>
            <a:r>
              <a:rPr lang="en-US" altLang="ko-KR" dirty="0"/>
              <a:t>= </a:t>
            </a:r>
            <a:r>
              <a:rPr lang="en-US" altLang="ko-KR" dirty="0" smtClean="0"/>
              <a:t>111111</a:t>
            </a:r>
            <a:endParaRPr lang="en-US" altLang="ko-KR" dirty="0"/>
          </a:p>
          <a:p>
            <a:pPr lvl="1"/>
            <a:r>
              <a:rPr lang="en-US" altLang="ko-KR" dirty="0" smtClean="0"/>
              <a:t>011 </a:t>
            </a:r>
            <a:r>
              <a:rPr lang="en-US" altLang="ko-KR" dirty="0"/>
              <a:t>+ </a:t>
            </a:r>
            <a:r>
              <a:rPr lang="en-US" altLang="ko-KR" dirty="0" smtClean="0"/>
              <a:t>001 </a:t>
            </a:r>
            <a:r>
              <a:rPr lang="en-US" altLang="ko-KR" dirty="0"/>
              <a:t>= </a:t>
            </a:r>
            <a:r>
              <a:rPr lang="en-US" altLang="ko-KR" dirty="0" smtClean="0"/>
              <a:t>000111</a:t>
            </a:r>
            <a:endParaRPr lang="en-US" altLang="ko-KR" dirty="0"/>
          </a:p>
          <a:p>
            <a:r>
              <a:rPr lang="en-US" altLang="ko-KR" dirty="0"/>
              <a:t>Copy and paste the testbench code in the next slide to the left top window (testbench.sv).</a:t>
            </a:r>
          </a:p>
          <a:p>
            <a:r>
              <a:rPr lang="en-US" altLang="ko-KR" dirty="0"/>
              <a:t>Submit the link of your design. </a:t>
            </a:r>
          </a:p>
        </p:txBody>
      </p:sp>
    </p:spTree>
    <p:extLst>
      <p:ext uri="{BB962C8B-B14F-4D97-AF65-F5344CB8AC3E}">
        <p14:creationId xmlns:p14="http://schemas.microsoft.com/office/powerpoint/2010/main" val="371956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–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1480657" y="1793729"/>
            <a:ext cx="6182686" cy="4085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testbench9();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a;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b;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[5:0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] y;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thermaladd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(a, b,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apply inputs one at a time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3'b000; b = 3'b000;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3'b111; b = 3'b011;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3'b111; b = 3'b111;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3'b011; b = 3'b001;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3'b000; b = 3'b000;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3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" y="3121554"/>
            <a:ext cx="9138017" cy="7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5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1765</TotalTime>
  <Words>528</Words>
  <Application>Microsoft Office PowerPoint</Application>
  <PresentationFormat>화면 슬라이드 쇼(4:3)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Courier New</vt:lpstr>
      <vt:lpstr>Office 테마</vt:lpstr>
      <vt:lpstr>Lab 9: Combinational Logic Design with Verilog</vt:lpstr>
      <vt:lpstr>Objective</vt:lpstr>
      <vt:lpstr>Getting Started</vt:lpstr>
      <vt:lpstr>Lab 9-1</vt:lpstr>
      <vt:lpstr>Lab 9-1 – cont’d</vt:lpstr>
      <vt:lpstr>Lab 9-1 – cont’d</vt:lpstr>
      <vt:lpstr>Lab Assignment</vt:lpstr>
      <vt:lpstr>Lab Assignment – Testbench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95</cp:revision>
  <dcterms:created xsi:type="dcterms:W3CDTF">2019-02-16T08:44:08Z</dcterms:created>
  <dcterms:modified xsi:type="dcterms:W3CDTF">2022-02-15T04:45:44Z</dcterms:modified>
</cp:coreProperties>
</file>