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template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思源黑体 CN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</dc:creator>
  <cp:lastModifiedBy>marc</cp:lastModifiedBy>
  <cp:revision>7</cp:revision>
  <dcterms:created xsi:type="dcterms:W3CDTF">2020-12-31T12:26:45Z</dcterms:created>
  <dcterms:modified xsi:type="dcterms:W3CDTF">2020-12-31T12:26:45Z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