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50" d="100"/>
          <a:sy n="150" d="100"/>
        </p:scale>
        <p:origin x="-224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interSettings" Target="printerSettings/printerSettings1.bin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15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6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09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07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62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33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12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486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3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99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AU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74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AU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AU" smtClean="0"/>
              <a:t>Click to edit Master text styles</a:t>
            </a:r>
          </a:p>
          <a:p>
            <a:pPr lvl="1"/>
            <a:r>
              <a:rPr lang="en-AU" smtClean="0"/>
              <a:t>Second level</a:t>
            </a:r>
          </a:p>
          <a:p>
            <a:pPr lvl="2"/>
            <a:r>
              <a:rPr lang="en-AU" smtClean="0"/>
              <a:t>Third level</a:t>
            </a:r>
          </a:p>
          <a:p>
            <a:pPr lvl="3"/>
            <a:r>
              <a:rPr lang="en-AU" smtClean="0"/>
              <a:t>Fourth level</a:t>
            </a:r>
          </a:p>
          <a:p>
            <a:pPr lvl="4"/>
            <a:r>
              <a:rPr lang="en-AU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A9748-EA21-464A-B8F4-83DA572B0691}" type="datetimeFigureOut">
              <a:rPr lang="en-US" smtClean="0"/>
              <a:t>2011/08/30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5F795-34C1-3C4F-BBF1-F3C0087A2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7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425349" y="1040756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425349" y="2759062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577749" y="1193156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730149" y="1345556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5349" y="2071219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Brace 14"/>
          <p:cNvSpPr/>
          <p:nvPr/>
        </p:nvSpPr>
        <p:spPr>
          <a:xfrm>
            <a:off x="4736116" y="983466"/>
            <a:ext cx="219618" cy="4193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80388" y="983466"/>
            <a:ext cx="332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A. Individual </a:t>
            </a:r>
            <a:r>
              <a:rPr lang="en-US" dirty="0" smtClean="0"/>
              <a:t>genome SNP models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280388" y="1746241"/>
            <a:ext cx="37859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B. Joint </a:t>
            </a:r>
            <a:r>
              <a:rPr lang="en-US" dirty="0" smtClean="0"/>
              <a:t>SNP calls (including interesting</a:t>
            </a:r>
          </a:p>
          <a:p>
            <a:r>
              <a:rPr lang="en-US" dirty="0" smtClean="0"/>
              <a:t>Flags)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280388" y="2541321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C. (</a:t>
            </a:r>
            <a:r>
              <a:rPr lang="en-US" dirty="0" smtClean="0"/>
              <a:t>Hyper)Complex regions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286079" y="2071219"/>
            <a:ext cx="186198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82895" y="2196087"/>
            <a:ext cx="1394854" cy="42967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341262" y="2226229"/>
            <a:ext cx="0" cy="42967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885534" y="2227726"/>
            <a:ext cx="1394854" cy="42967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425349" y="4191663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577749" y="4344063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730149" y="4496463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Brace 28"/>
          <p:cNvSpPr/>
          <p:nvPr/>
        </p:nvSpPr>
        <p:spPr>
          <a:xfrm>
            <a:off x="4736116" y="4134373"/>
            <a:ext cx="219618" cy="4193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280388" y="4134373"/>
            <a:ext cx="372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E. Individual </a:t>
            </a:r>
            <a:r>
              <a:rPr lang="en-US" dirty="0" smtClean="0"/>
              <a:t>genome complex models</a:t>
            </a:r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3341262" y="1403674"/>
            <a:ext cx="0" cy="42967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425349" y="5203031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280388" y="4878053"/>
            <a:ext cx="2149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F. Joint </a:t>
            </a:r>
            <a:r>
              <a:rPr lang="en-US" dirty="0" smtClean="0"/>
              <a:t>complex calls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1375002" y="2835818"/>
            <a:ext cx="954862" cy="162319"/>
          </a:xfrm>
          <a:prstGeom prst="line">
            <a:avLst/>
          </a:prstGeom>
          <a:ln>
            <a:solidFill>
              <a:srgbClr val="FF66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6079" y="2910653"/>
            <a:ext cx="1088923" cy="52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Region .bed file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38479" y="4676700"/>
            <a:ext cx="1088923" cy="526331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.</a:t>
            </a:r>
            <a:r>
              <a:rPr lang="en-US" sz="1200" dirty="0" err="1" smtClean="0">
                <a:solidFill>
                  <a:schemeClr val="tx1"/>
                </a:solidFill>
              </a:rPr>
              <a:t>vcf</a:t>
            </a:r>
            <a:r>
              <a:rPr lang="en-US" sz="1200" dirty="0" smtClean="0">
                <a:solidFill>
                  <a:schemeClr val="tx1"/>
                </a:solidFill>
              </a:rPr>
              <a:t> file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1088543" y="2196087"/>
            <a:ext cx="1489207" cy="2367956"/>
          </a:xfrm>
          <a:prstGeom prst="line">
            <a:avLst/>
          </a:prstGeom>
          <a:ln>
            <a:solidFill>
              <a:srgbClr val="FF66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1279516" y="2910653"/>
            <a:ext cx="1145833" cy="1653390"/>
          </a:xfrm>
          <a:prstGeom prst="line">
            <a:avLst/>
          </a:prstGeom>
          <a:ln>
            <a:solidFill>
              <a:srgbClr val="FF66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1470490" y="4564043"/>
            <a:ext cx="859374" cy="638988"/>
          </a:xfrm>
          <a:prstGeom prst="line">
            <a:avLst/>
          </a:prstGeom>
          <a:ln>
            <a:solidFill>
              <a:srgbClr val="FF6600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2425349" y="3589012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280388" y="3404346"/>
            <a:ext cx="3356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D. Hypotheses </a:t>
            </a:r>
            <a:r>
              <a:rPr lang="en-US" dirty="0" smtClean="0"/>
              <a:t>for complex calling</a:t>
            </a:r>
            <a:endParaRPr lang="en-US" dirty="0"/>
          </a:p>
        </p:txBody>
      </p:sp>
      <p:cxnSp>
        <p:nvCxnSpPr>
          <p:cNvPr id="51" name="Straight Connector 50"/>
          <p:cNvCxnSpPr/>
          <p:nvPr/>
        </p:nvCxnSpPr>
        <p:spPr>
          <a:xfrm>
            <a:off x="3341262" y="2974676"/>
            <a:ext cx="0" cy="42967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341262" y="3723123"/>
            <a:ext cx="0" cy="42967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>
            <a:off x="3341262" y="4663218"/>
            <a:ext cx="0" cy="42967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5280388" y="2974676"/>
            <a:ext cx="3543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C’. Ligate adjacent complex regions.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5280388" y="5536508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G. Free SAM records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>
            <a:off x="2425349" y="5746908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3884400" y="4676700"/>
            <a:ext cx="0" cy="985387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50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840278" y="829952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70285" y="829952"/>
            <a:ext cx="186198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00292" y="829952"/>
            <a:ext cx="186198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991325" y="1285589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C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991535" y="1657663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C’,.bed,D,E,F,G,.</a:t>
            </a:r>
            <a:r>
              <a:rPr lang="en-US" dirty="0" err="1" smtClean="0"/>
              <a:t>vcf</a:t>
            </a:r>
            <a:endParaRPr lang="en-US" dirty="0" smtClean="0"/>
          </a:p>
        </p:txBody>
      </p:sp>
      <p:sp>
        <p:nvSpPr>
          <p:cNvPr id="41" name="TextBox 40"/>
          <p:cNvSpPr txBox="1"/>
          <p:nvPr/>
        </p:nvSpPr>
        <p:spPr>
          <a:xfrm>
            <a:off x="1479659" y="916257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C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549978" y="2026995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A, B, C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370285" y="2396327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C’,.bed,D,E,F,G,.</a:t>
            </a:r>
            <a:r>
              <a:rPr lang="en-US" dirty="0" err="1" smtClean="0"/>
              <a:t>vcf</a:t>
            </a:r>
            <a:endParaRPr lang="en-US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2874135" y="149521"/>
            <a:ext cx="289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Sequential Execution pattern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5871269" y="310492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C’,.bed,D,E,F,G,.</a:t>
            </a:r>
            <a:r>
              <a:rPr lang="en-US" dirty="0" err="1" smtClean="0"/>
              <a:t>vcf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1353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/>
          <p:cNvCxnSpPr/>
          <p:nvPr/>
        </p:nvCxnSpPr>
        <p:spPr>
          <a:xfrm>
            <a:off x="840278" y="829952"/>
            <a:ext cx="18619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70285" y="829952"/>
            <a:ext cx="1861982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900292" y="829952"/>
            <a:ext cx="1861982" cy="0"/>
          </a:xfrm>
          <a:prstGeom prst="line">
            <a:avLst/>
          </a:prstGeom>
          <a:ln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874135" y="149521"/>
            <a:ext cx="3229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Parallel Execution Dependencies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781396" y="2786591"/>
            <a:ext cx="36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467621" y="916257"/>
            <a:ext cx="330267" cy="1373118"/>
            <a:chOff x="1467621" y="916257"/>
            <a:chExt cx="330267" cy="1373118"/>
          </a:xfrm>
        </p:grpSpPr>
        <p:sp>
          <p:nvSpPr>
            <p:cNvPr id="41" name="TextBox 40"/>
            <p:cNvSpPr txBox="1"/>
            <p:nvPr/>
          </p:nvSpPr>
          <p:spPr>
            <a:xfrm>
              <a:off x="1479659" y="916257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472944" y="14341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467621" y="1920043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646723" y="1285589"/>
              <a:ext cx="0" cy="24212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646723" y="1785997"/>
              <a:ext cx="0" cy="24212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4102663" y="916257"/>
            <a:ext cx="330267" cy="1373118"/>
            <a:chOff x="1467621" y="916257"/>
            <a:chExt cx="330267" cy="1373118"/>
          </a:xfrm>
        </p:grpSpPr>
        <p:sp>
          <p:nvSpPr>
            <p:cNvPr id="26" name="TextBox 25"/>
            <p:cNvSpPr txBox="1"/>
            <p:nvPr/>
          </p:nvSpPr>
          <p:spPr>
            <a:xfrm>
              <a:off x="1479659" y="916257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944" y="14341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67621" y="1920043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1646723" y="1285589"/>
              <a:ext cx="0" cy="24212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646723" y="1785997"/>
              <a:ext cx="0" cy="24212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6737705" y="916257"/>
            <a:ext cx="330267" cy="1373118"/>
            <a:chOff x="1467621" y="916257"/>
            <a:chExt cx="330267" cy="1373118"/>
          </a:xfrm>
        </p:grpSpPr>
        <p:sp>
          <p:nvSpPr>
            <p:cNvPr id="32" name="TextBox 31"/>
            <p:cNvSpPr txBox="1"/>
            <p:nvPr/>
          </p:nvSpPr>
          <p:spPr>
            <a:xfrm>
              <a:off x="1479659" y="916257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944" y="143419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67621" y="1920043"/>
              <a:ext cx="318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1646723" y="1285589"/>
              <a:ext cx="0" cy="24212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1646723" y="1785997"/>
              <a:ext cx="0" cy="24212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5387792" y="2786591"/>
            <a:ext cx="36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C’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532985" y="3341611"/>
            <a:ext cx="60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.bed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168027" y="3341611"/>
            <a:ext cx="60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.bed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803069" y="3341611"/>
            <a:ext cx="60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.bed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1499917" y="3734683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475912" y="435659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1663479" y="4104015"/>
            <a:ext cx="0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1123404" y="4725922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839752" y="4725922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738462" y="4642960"/>
            <a:ext cx="176273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332644" y="4642960"/>
            <a:ext cx="176273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134959" y="3734683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110954" y="435659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>
            <a:off x="4298521" y="4104015"/>
            <a:ext cx="0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3758446" y="4725922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4474794" y="4725922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4373504" y="4642960"/>
            <a:ext cx="176273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>
            <a:off x="3967686" y="4642960"/>
            <a:ext cx="176273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749351" y="3665853"/>
            <a:ext cx="326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25346" y="4287760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</a:t>
            </a:r>
            <a:endParaRPr lang="en-US" dirty="0"/>
          </a:p>
        </p:txBody>
      </p:sp>
      <p:cxnSp>
        <p:nvCxnSpPr>
          <p:cNvPr id="68" name="Straight Connector 67"/>
          <p:cNvCxnSpPr/>
          <p:nvPr/>
        </p:nvCxnSpPr>
        <p:spPr>
          <a:xfrm>
            <a:off x="6912913" y="4035185"/>
            <a:ext cx="0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372838" y="4657092"/>
            <a:ext cx="297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089186" y="4657092"/>
            <a:ext cx="330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</a:t>
            </a:r>
            <a:endParaRPr lang="en-US" dirty="0"/>
          </a:p>
        </p:txBody>
      </p:sp>
      <p:cxnSp>
        <p:nvCxnSpPr>
          <p:cNvPr id="71" name="Straight Connector 70"/>
          <p:cNvCxnSpPr/>
          <p:nvPr/>
        </p:nvCxnSpPr>
        <p:spPr>
          <a:xfrm>
            <a:off x="6987896" y="4574130"/>
            <a:ext cx="176273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6582078" y="4574130"/>
            <a:ext cx="176273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0826" y="519347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vcf</a:t>
            </a:r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1257079" y="5072408"/>
            <a:ext cx="0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3625868" y="5190935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vcf</a:t>
            </a:r>
            <a:endParaRPr lang="en-US" dirty="0"/>
          </a:p>
        </p:txBody>
      </p:sp>
      <p:cxnSp>
        <p:nvCxnSpPr>
          <p:cNvPr id="77" name="Straight Connector 76"/>
          <p:cNvCxnSpPr/>
          <p:nvPr/>
        </p:nvCxnSpPr>
        <p:spPr>
          <a:xfrm>
            <a:off x="3892121" y="5069873"/>
            <a:ext cx="0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60910" y="518840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.</a:t>
            </a:r>
            <a:r>
              <a:rPr lang="en-US" dirty="0" err="1" smtClean="0"/>
              <a:t>vcf</a:t>
            </a:r>
            <a:endParaRPr lang="en-US" dirty="0"/>
          </a:p>
        </p:txBody>
      </p:sp>
      <p:cxnSp>
        <p:nvCxnSpPr>
          <p:cNvPr id="79" name="Straight Connector 78"/>
          <p:cNvCxnSpPr/>
          <p:nvPr/>
        </p:nvCxnSpPr>
        <p:spPr>
          <a:xfrm>
            <a:off x="6527163" y="5067338"/>
            <a:ext cx="0" cy="24212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15" idx="1"/>
          </p:cNvCxnSpPr>
          <p:nvPr/>
        </p:nvCxnSpPr>
        <p:spPr>
          <a:xfrm>
            <a:off x="1785850" y="2289375"/>
            <a:ext cx="995546" cy="68188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432930" y="2281966"/>
            <a:ext cx="995546" cy="68188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H="1">
            <a:off x="5762805" y="2267148"/>
            <a:ext cx="995546" cy="68188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flipH="1">
            <a:off x="3148413" y="2267148"/>
            <a:ext cx="995546" cy="68188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1738462" y="3155923"/>
            <a:ext cx="995546" cy="68188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>
            <a:endCxn id="42" idx="3"/>
          </p:cNvCxnSpPr>
          <p:nvPr/>
        </p:nvCxnSpPr>
        <p:spPr>
          <a:xfrm flipH="1">
            <a:off x="1133330" y="3029061"/>
            <a:ext cx="1534484" cy="497216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45" idx="1"/>
          </p:cNvCxnSpPr>
          <p:nvPr/>
        </p:nvCxnSpPr>
        <p:spPr>
          <a:xfrm>
            <a:off x="1332644" y="3526277"/>
            <a:ext cx="1835383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887391" y="3526277"/>
            <a:ext cx="1835383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>
            <a:off x="6442138" y="3526277"/>
            <a:ext cx="1835383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 flipH="1">
            <a:off x="4461641" y="3155923"/>
            <a:ext cx="995546" cy="68188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>
            <a:off x="3856509" y="3029061"/>
            <a:ext cx="1534484" cy="497216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>
            <a:off x="3107117" y="3052801"/>
            <a:ext cx="1109283" cy="78500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436184" y="3061054"/>
            <a:ext cx="1109283" cy="78500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706268" y="3069307"/>
            <a:ext cx="1109283" cy="785004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H="1">
            <a:off x="7022723" y="3155923"/>
            <a:ext cx="995546" cy="681882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599440" y="5431277"/>
            <a:ext cx="1835383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4298521" y="5426954"/>
            <a:ext cx="1835383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6997602" y="5422631"/>
            <a:ext cx="1835383" cy="0"/>
          </a:xfrm>
          <a:prstGeom prst="line">
            <a:avLst/>
          </a:prstGeom>
          <a:ln>
            <a:solidFill>
              <a:schemeClr val="tx1"/>
            </a:solidFill>
            <a:prstDash val="sys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626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1608</TotalTime>
  <Words>166</Words>
  <Application>Microsoft Macintosh PowerPoint</Application>
  <PresentationFormat>On-screen Show (4:3)</PresentationFormat>
  <Paragraphs>48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>Waikato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 SCMS</dc:creator>
  <cp:lastModifiedBy>CS SCMS</cp:lastModifiedBy>
  <cp:revision>20</cp:revision>
  <cp:lastPrinted>2011-08-30T22:09:57Z</cp:lastPrinted>
  <dcterms:created xsi:type="dcterms:W3CDTF">2011-08-30T02:26:56Z</dcterms:created>
  <dcterms:modified xsi:type="dcterms:W3CDTF">2011-08-31T05:19:36Z</dcterms:modified>
</cp:coreProperties>
</file>