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68" r:id="rId6"/>
    <p:sldId id="264" r:id="rId7"/>
    <p:sldId id="269" r:id="rId8"/>
    <p:sldId id="266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BD64F-0B46-449C-90F1-025A8B9E35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CE11-912F-4407-8446-DC2034E01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4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3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10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8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6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4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1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AD3DC-2201-45F2-9B56-AD1B7CF4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C2BAE-A476-4AFC-A7C7-CBA3134C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49BAF-D3E5-472B-8E18-D3A7D204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A30AE-E4C1-4749-8B6B-357DD95E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836C-9C3B-449D-8F13-6BFBEEFD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EBA5-CC7F-461D-9EB8-2C43F377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C1535-70B6-4AC2-A18D-3D44D166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93FAC-D409-4BED-A928-4954642C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F7A43-906C-44D1-B1EE-605A5D6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93F4-540A-46CF-BA48-5FE3BF3B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DAB15E-36B8-4D4E-8896-72A6F2F3F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4A131-13F1-405C-8498-D549BCCAB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7D85-F5B6-41AD-910F-6616B4D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27B99-1398-41D3-8E41-3C8AD817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B3B1F-AEA7-4134-A14C-E386848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3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D85D-716B-48C7-B20B-6B5FFF01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0C1C7-B03C-4C60-8165-344F34BA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975D4-F152-48F4-B2AB-F95245A1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D58DE-7EBB-408C-AD1A-1D2B346F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C3B2A-E99E-4C9A-85B4-E6D13BF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58F6C-30BE-4F36-90F5-7B1B6C51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DAB2C-65D0-4383-A89B-CCA5380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890C3-55FC-4DB4-8936-0A67E75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6A771-555E-4199-AFB9-8C064549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93DAE-B936-42A8-8971-E560F54A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76884-5854-4F20-82AB-E63A26A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F0A0B-517A-486B-A0D8-A281430E5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CFB6E-0CA3-40E2-B7C6-2958FBBA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BDC9-DA9E-4E05-9915-545021A4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9A481-4553-463A-B2ED-7AE9FEFD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86D23-02EF-444C-A444-96C14605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FF7A2-34A5-4076-9E6D-3EFE294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8F00B-3A52-4D0D-91E5-DB1C7C3B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A3C6A-18BB-421A-90CD-2AE0BBE3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37BE1-2C50-4EBC-BDEF-3A978BDAF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8F0E9F-05C9-4B8B-96FF-E8E5D449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F250B-0FDD-4737-86B2-A86665BC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43AD3-5238-4B4F-9F16-4B5C379A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69DD5-9B5A-49F8-8458-C4C4896E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261E-744B-4BD2-8E83-F33B3FB9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2514A-1CA4-4A2C-AF0B-054A15D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A5C95-C5AD-40F1-9786-6893521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E958FF-DBB9-4A09-B05E-2452EE71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35D52-5E27-4DDD-B71A-9B2A0A8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CEC9F-BE7C-4ECA-831C-9A18938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D709F8-1418-42E6-9AA4-49C590DC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F9F0-8EEB-4DE5-8C69-BF8E50F4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EC4BA-9A59-43D7-92DC-41791B6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993B-833C-47B8-88E8-AF0041F0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1E0B1-95AB-4AA7-A5EE-FD473EF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E51CC-DB8E-40DE-8AAA-D47C652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6C8E9-4899-4974-A864-E96BE2F1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33BD-387C-4224-B104-49C4E1E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0E9EF-F86F-4D01-8B10-38A7D712C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F018C-C811-4EF0-B033-114237EE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6D527-875C-42AA-8378-17C42C8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930A9-7558-4B0C-AA93-AFF77F05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D87D-A831-4D3A-8E76-3BDB3E5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58DA2-A6E2-45A9-8B83-FF9E8C6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C9FB8-98FD-4635-9725-6360FD53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F68F0-6A67-4769-907A-478EAE92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6CC5-6AAD-4562-AE11-D0DE7CED9DC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DABAC-13E8-4DD6-8FCB-4DA6C0C5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0D682-E2C5-4DA1-9219-58A5F500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4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5B05B0-532D-42BE-930A-0DB4C06C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954" y="1279384"/>
            <a:ext cx="9005470" cy="2310312"/>
          </a:xfrm>
        </p:spPr>
        <p:txBody>
          <a:bodyPr>
            <a:normAutofit/>
          </a:bodyPr>
          <a:lstStyle/>
          <a:p>
            <a:r>
              <a:rPr lang="ko-KR" altLang="en-US" sz="5200" dirty="0" err="1" smtClean="0">
                <a:solidFill>
                  <a:schemeClr val="tx2"/>
                </a:solidFill>
              </a:rPr>
              <a:t>아이돌봄</a:t>
            </a:r>
            <a:r>
              <a:rPr lang="ko-KR" altLang="en-US" sz="5200" dirty="0" smtClean="0">
                <a:solidFill>
                  <a:schemeClr val="tx2"/>
                </a:solidFill>
              </a:rPr>
              <a:t> 서비스 예약 시스템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874E6-F841-4412-BF2C-C354A709D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4123996"/>
            <a:ext cx="5760846" cy="682079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2"/>
                </a:solidFill>
              </a:rPr>
              <a:t>선도기술 </a:t>
            </a:r>
            <a:r>
              <a:rPr lang="en-US" altLang="ko-KR" sz="1800" b="1" dirty="0">
                <a:solidFill>
                  <a:schemeClr val="tx2"/>
                </a:solidFill>
              </a:rPr>
              <a:t>CDP </a:t>
            </a:r>
            <a:r>
              <a:rPr lang="ko-KR" altLang="en-US" sz="1800" b="1" dirty="0">
                <a:solidFill>
                  <a:schemeClr val="tx2"/>
                </a:solidFill>
              </a:rPr>
              <a:t>본부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en-US" altLang="ko-KR" sz="1800" b="1" dirty="0">
                <a:solidFill>
                  <a:schemeClr val="tx2"/>
                </a:solidFill>
              </a:rPr>
              <a:t>Arch </a:t>
            </a:r>
            <a:r>
              <a:rPr lang="ko-KR" altLang="en-US" sz="1800" b="1" dirty="0">
                <a:solidFill>
                  <a:schemeClr val="tx2"/>
                </a:solidFill>
              </a:rPr>
              <a:t>최적화 그룹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ko-KR" altLang="en-US" sz="1800" b="1" dirty="0" smtClean="0">
                <a:solidFill>
                  <a:schemeClr val="tx2"/>
                </a:solidFill>
              </a:rPr>
              <a:t>사  원 정  훈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034724F7-9C5B-4313-8CD5-33EC324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01" y="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tx2"/>
                </a:solidFill>
              </a:rPr>
              <a:t>주제 </a:t>
            </a:r>
            <a:r>
              <a:rPr lang="en-US" altLang="ko-KR" sz="3600" dirty="0" smtClean="0">
                <a:solidFill>
                  <a:schemeClr val="tx2"/>
                </a:solidFill>
              </a:rPr>
              <a:t>&amp;</a:t>
            </a:r>
            <a:r>
              <a:rPr lang="ko-KR" altLang="en-US" sz="3600" dirty="0" smtClean="0">
                <a:solidFill>
                  <a:schemeClr val="tx2"/>
                </a:solidFill>
              </a:rPr>
              <a:t> 선정 이유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CBA404C-03EE-4AFC-B14F-62CDA78D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901" y="2082011"/>
            <a:ext cx="10320796" cy="4467069"/>
          </a:xfrm>
        </p:spPr>
        <p:txBody>
          <a:bodyPr>
            <a:normAutofit/>
          </a:bodyPr>
          <a:lstStyle/>
          <a:p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9AECA99D-37DE-4532-A2F5-3FEBAC21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ko-KR" altLang="en-US" sz="3600">
              <a:solidFill>
                <a:schemeClr val="tx2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D32C10C-A7EC-4445-B667-9F81A739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0D5C88-7F4B-41A2-93D9-40F95614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71" y="19582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2"/>
                </a:solidFill>
              </a:rPr>
              <a:t>목    차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AB74-A340-4387-9286-429B9864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264" y="1975104"/>
            <a:ext cx="5709721" cy="3335044"/>
          </a:xfrm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</a:rPr>
              <a:t>프로젝트 개요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vl="1"/>
            <a:r>
              <a:rPr lang="ko-KR" altLang="en-US" b="1" dirty="0">
                <a:solidFill>
                  <a:schemeClr val="tx2"/>
                </a:solidFill>
              </a:rPr>
              <a:t>프로젝트 주제</a:t>
            </a:r>
            <a:endParaRPr lang="en-US" altLang="ko-KR" b="1" dirty="0">
              <a:solidFill>
                <a:schemeClr val="tx2"/>
              </a:solidFill>
            </a:endParaRPr>
          </a:p>
          <a:p>
            <a:pPr lvl="1"/>
            <a:r>
              <a:rPr lang="ko-KR" altLang="en-US" b="1" dirty="0">
                <a:solidFill>
                  <a:schemeClr val="tx2"/>
                </a:solidFill>
              </a:rPr>
              <a:t>프로젝트 선정 </a:t>
            </a:r>
            <a:r>
              <a:rPr lang="ko-KR" altLang="en-US" b="1" dirty="0" smtClean="0">
                <a:solidFill>
                  <a:schemeClr val="tx2"/>
                </a:solidFill>
              </a:rPr>
              <a:t>배경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프로젝트 </a:t>
            </a:r>
            <a:r>
              <a:rPr lang="ko-KR" altLang="en-US" b="1" dirty="0">
                <a:solidFill>
                  <a:schemeClr val="tx2"/>
                </a:solidFill>
              </a:rPr>
              <a:t>구현 </a:t>
            </a:r>
            <a:r>
              <a:rPr lang="ko-KR" altLang="en-US" b="1" dirty="0" smtClean="0">
                <a:solidFill>
                  <a:schemeClr val="tx2"/>
                </a:solidFill>
              </a:rPr>
              <a:t>범위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endParaRPr lang="en-US" altLang="ko-KR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err="1" smtClean="0">
                <a:solidFill>
                  <a:schemeClr val="tx2"/>
                </a:solidFill>
              </a:rPr>
              <a:t>사용예정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기술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</a:rPr>
              <a:t>개발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계획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산출물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)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3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프로젝트 주제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1703049" y="2878148"/>
            <a:ext cx="8984061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공공기관에서 제공하는 데이터를 기반으로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사용자들이 원하는 기관에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원하는 시간에 아이들을 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위탁 할 수 있다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21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프로젝트 주제 선정이유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1612432" y="1535380"/>
            <a:ext cx="8984061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공공데이터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포털에서 제공하는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 API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를 이용하여 프로젝트를 개발하길 원했습니다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비즈니스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로직이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풍부한 프로젝트를 만들기에 적합한 주제라고 생각했습니다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사용자의 편의를 생각하면서 만들 수 있는 프로젝트를 만들어 보고 싶었습니다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프로젝트 </a:t>
            </a:r>
            <a:r>
              <a:rPr lang="ko-KR" altLang="en-US" b="1" dirty="0" err="1" smtClean="0"/>
              <a:t>구현범위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840343" y="1774277"/>
            <a:ext cx="8984061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spcBef>
                <a:spcPts val="600"/>
              </a:spcBef>
              <a:buAutoNum type="arabicPeriod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 페이지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사용자가 원하는 위탁 기관을 검색하고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 현황을 파악할 수 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안내된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정보를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기반으로 사용자는 기관에 위탁 신청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사용자는 사용후기를 남겨 해당기관의 평점을 등록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812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프로젝트 </a:t>
            </a:r>
            <a:r>
              <a:rPr lang="ko-KR" altLang="en-US" b="1" dirty="0" err="1" smtClean="0"/>
              <a:t>구현범위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840343" y="1881369"/>
            <a:ext cx="8984061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 페이지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기관에 대한 정보를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회원에 대한 정보를 수정 삭제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회원이 신청한 신청 내역을 허가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65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3081" y="168451"/>
            <a:ext cx="11261123" cy="973499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>
              <a:defRPr/>
            </a:pPr>
            <a:r>
              <a:rPr lang="ko-KR" altLang="en-US" b="1" dirty="0" smtClean="0">
                <a:solidFill>
                  <a:srgbClr val="3A3838"/>
                </a:solidFill>
                <a:latin typeface="나눔바른고딕 UltraLight"/>
              </a:rPr>
              <a:t>사용 예정 기술</a:t>
            </a:r>
            <a:endParaRPr lang="ko-KR" altLang="en-US" b="1" dirty="0">
              <a:solidFill>
                <a:srgbClr val="3A3838"/>
              </a:solidFill>
              <a:latin typeface="나눔바른고딕 UltraLight"/>
            </a:endParaRPr>
          </a:p>
        </p:txBody>
      </p:sp>
      <p:sp>
        <p:nvSpPr>
          <p:cNvPr id="5" name="Google Shape;385;p42"/>
          <p:cNvSpPr/>
          <p:nvPr/>
        </p:nvSpPr>
        <p:spPr>
          <a:xfrm>
            <a:off x="991335" y="1613293"/>
            <a:ext cx="10409833" cy="4861648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3A3838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CCE00E3-8CCB-4FEB-9422-C35B3C62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04479"/>
              </p:ext>
            </p:extLst>
          </p:nvPr>
        </p:nvGraphicFramePr>
        <p:xfrm>
          <a:off x="2324620" y="1956658"/>
          <a:ext cx="7986361" cy="4235877"/>
        </p:xfrm>
        <a:graphic>
          <a:graphicData uri="http://schemas.openxmlformats.org/drawingml/2006/table">
            <a:tbl>
              <a:tblPr/>
              <a:tblGrid>
                <a:gridCol w="1945670">
                  <a:extLst>
                    <a:ext uri="{9D8B030D-6E8A-4147-A177-3AD203B41FA5}">
                      <a16:colId xmlns:a16="http://schemas.microsoft.com/office/drawing/2014/main" val="236534038"/>
                    </a:ext>
                  </a:extLst>
                </a:gridCol>
                <a:gridCol w="6040691">
                  <a:extLst>
                    <a:ext uri="{9D8B030D-6E8A-4147-A177-3AD203B41FA5}">
                      <a16:colId xmlns:a16="http://schemas.microsoft.com/office/drawing/2014/main" val="19125306"/>
                    </a:ext>
                  </a:extLst>
                </a:gridCol>
              </a:tblGrid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Language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HTML5, CSS3, JavaScript, JSP, </a:t>
                      </a:r>
                      <a:endParaRPr lang="en-US" sz="1600" b="0" i="0" u="none" strike="noStrike" dirty="0" smtClean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Java(Version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JDK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1.8.0_271)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552308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Server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Apache Tomcat (Version: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9.0)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08275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DBMS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Oracle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11g(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MYSQL)</a:t>
                      </a:r>
                      <a:endParaRPr lang="en-US" sz="1600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239506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Framework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Spring MVC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0077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MyBatis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933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 Library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Jquery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JSTL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6136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Software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Eclipse JEE(Version: 2019-06 (4.12.0))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987400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배포 환경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Aws Ec2,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Docker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6721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 상 관 리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GitHub(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altLang="ko-KR" sz="1600" b="1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SVN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36751"/>
                  </a:ext>
                </a:extLst>
              </a:tr>
            </a:tbl>
          </a:graphicData>
        </a:graphic>
      </p:graphicFrame>
      <p:cxnSp>
        <p:nvCxnSpPr>
          <p:cNvPr id="7" name="Google Shape;390;p42">
            <a:extLst>
              <a:ext uri="{FF2B5EF4-FFF2-40B4-BE49-F238E27FC236}">
                <a16:creationId xmlns:a16="http://schemas.microsoft.com/office/drawing/2014/main" id="{57755F27-C109-418D-B220-165142238C9F}"/>
              </a:ext>
            </a:extLst>
          </p:cNvPr>
          <p:cNvCxnSpPr>
            <a:cxnSpLocks/>
          </p:cNvCxnSpPr>
          <p:nvPr/>
        </p:nvCxnSpPr>
        <p:spPr>
          <a:xfrm>
            <a:off x="2324620" y="2546005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90;p42">
            <a:extLst>
              <a:ext uri="{FF2B5EF4-FFF2-40B4-BE49-F238E27FC236}">
                <a16:creationId xmlns:a16="http://schemas.microsoft.com/office/drawing/2014/main" id="{40BFF09A-C9C6-406F-AAD8-159D014D0C09}"/>
              </a:ext>
            </a:extLst>
          </p:cNvPr>
          <p:cNvCxnSpPr>
            <a:cxnSpLocks/>
          </p:cNvCxnSpPr>
          <p:nvPr/>
        </p:nvCxnSpPr>
        <p:spPr>
          <a:xfrm>
            <a:off x="2324620" y="2992319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90;p42">
            <a:extLst>
              <a:ext uri="{FF2B5EF4-FFF2-40B4-BE49-F238E27FC236}">
                <a16:creationId xmlns:a16="http://schemas.microsoft.com/office/drawing/2014/main" id="{C17C618B-E3F4-4DF7-8891-0B1F1CB5CAF5}"/>
              </a:ext>
            </a:extLst>
          </p:cNvPr>
          <p:cNvCxnSpPr>
            <a:cxnSpLocks/>
          </p:cNvCxnSpPr>
          <p:nvPr/>
        </p:nvCxnSpPr>
        <p:spPr>
          <a:xfrm>
            <a:off x="2324620" y="341686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90;p42">
            <a:extLst>
              <a:ext uri="{FF2B5EF4-FFF2-40B4-BE49-F238E27FC236}">
                <a16:creationId xmlns:a16="http://schemas.microsoft.com/office/drawing/2014/main" id="{F3D0BA85-BB32-475C-AAFD-3364C54ADB63}"/>
              </a:ext>
            </a:extLst>
          </p:cNvPr>
          <p:cNvCxnSpPr>
            <a:cxnSpLocks/>
          </p:cNvCxnSpPr>
          <p:nvPr/>
        </p:nvCxnSpPr>
        <p:spPr>
          <a:xfrm>
            <a:off x="2324620" y="384412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90;p42">
            <a:extLst>
              <a:ext uri="{FF2B5EF4-FFF2-40B4-BE49-F238E27FC236}">
                <a16:creationId xmlns:a16="http://schemas.microsoft.com/office/drawing/2014/main" id="{BF8DCA33-9D60-4B73-B1DE-06E3728756D9}"/>
              </a:ext>
            </a:extLst>
          </p:cNvPr>
          <p:cNvCxnSpPr>
            <a:cxnSpLocks/>
          </p:cNvCxnSpPr>
          <p:nvPr/>
        </p:nvCxnSpPr>
        <p:spPr>
          <a:xfrm>
            <a:off x="2324620" y="4276834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90;p42">
            <a:extLst>
              <a:ext uri="{FF2B5EF4-FFF2-40B4-BE49-F238E27FC236}">
                <a16:creationId xmlns:a16="http://schemas.microsoft.com/office/drawing/2014/main" id="{DF9B9B4D-D511-49EB-B813-15F2C9FE8EA9}"/>
              </a:ext>
            </a:extLst>
          </p:cNvPr>
          <p:cNvCxnSpPr>
            <a:cxnSpLocks/>
          </p:cNvCxnSpPr>
          <p:nvPr/>
        </p:nvCxnSpPr>
        <p:spPr>
          <a:xfrm>
            <a:off x="2324620" y="4908206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34363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77880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11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개발계획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산출물</a:t>
            </a:r>
            <a:r>
              <a:rPr lang="en-US" altLang="ko-KR" b="1" dirty="0" smtClean="0"/>
              <a:t>)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79572" y="1469477"/>
            <a:ext cx="7171508" cy="5071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기획서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스케줄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(WBS)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요구사항 명세서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스토리보드에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포함예정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청사진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리퀘스트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매핑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ERD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소프트웨어 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아키텍처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최종 발표자료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207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B0B2B79-DD8F-44F8-B0AA-EE5D16F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 smtClean="0">
                <a:solidFill>
                  <a:schemeClr val="tx2"/>
                </a:solidFill>
              </a:rPr>
              <a:t>감 사 합 </a:t>
            </a:r>
            <a:r>
              <a:rPr lang="ko-KR" altLang="en-US" sz="5200" dirty="0" err="1" smtClean="0">
                <a:solidFill>
                  <a:schemeClr val="tx2"/>
                </a:solidFill>
              </a:rPr>
              <a:t>니</a:t>
            </a:r>
            <a:r>
              <a:rPr lang="ko-KR" altLang="en-US" sz="5200" smtClean="0">
                <a:solidFill>
                  <a:schemeClr val="tx2"/>
                </a:solidFill>
              </a:rPr>
              <a:t> 다 </a:t>
            </a:r>
            <a:r>
              <a:rPr lang="en-US" altLang="ko-KR" sz="5200" smtClean="0">
                <a:solidFill>
                  <a:schemeClr val="tx2"/>
                </a:solidFill>
              </a:rPr>
              <a:t>!</a:t>
            </a:r>
            <a:endParaRPr lang="en-US" altLang="ko-KR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1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275</Words>
  <Application>Microsoft Office PowerPoint</Application>
  <PresentationFormat>와이드스크린</PresentationFormat>
  <Paragraphs>70</Paragraphs>
  <Slides>11</Slides>
  <Notes>6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Source Sans Pro</vt:lpstr>
      <vt:lpstr>굴림체</vt:lpstr>
      <vt:lpstr>나눔바른고딕 UltraLight</vt:lpstr>
      <vt:lpstr>나눔스퀘어</vt:lpstr>
      <vt:lpstr>맑은 고딕</vt:lpstr>
      <vt:lpstr>Arial</vt:lpstr>
      <vt:lpstr>Office 테마</vt:lpstr>
      <vt:lpstr>아이돌봄 서비스 예약 시스템</vt:lpstr>
      <vt:lpstr>목    차</vt:lpstr>
      <vt:lpstr>프로젝트 주제</vt:lpstr>
      <vt:lpstr>프로젝트 주제 선정이유</vt:lpstr>
      <vt:lpstr>프로젝트 구현범위</vt:lpstr>
      <vt:lpstr>프로젝트 구현범위</vt:lpstr>
      <vt:lpstr>사용 예정 기술</vt:lpstr>
      <vt:lpstr>개발계획(산출물)</vt:lpstr>
      <vt:lpstr>감 사 합 니 다 !</vt:lpstr>
      <vt:lpstr>주제 &amp; 선정 이유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명</dc:title>
  <dc:creator>현채 임</dc:creator>
  <cp:lastModifiedBy>hoon jung</cp:lastModifiedBy>
  <cp:revision>19</cp:revision>
  <dcterms:created xsi:type="dcterms:W3CDTF">2021-04-03T09:36:19Z</dcterms:created>
  <dcterms:modified xsi:type="dcterms:W3CDTF">2021-04-05T06:56:43Z</dcterms:modified>
</cp:coreProperties>
</file>