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1"/>
  </p:notesMasterIdLst>
  <p:sldIdLst>
    <p:sldId id="294" r:id="rId3"/>
    <p:sldId id="262" r:id="rId4"/>
    <p:sldId id="307" r:id="rId5"/>
    <p:sldId id="308" r:id="rId6"/>
    <p:sldId id="309" r:id="rId7"/>
    <p:sldId id="269" r:id="rId8"/>
    <p:sldId id="297" r:id="rId9"/>
    <p:sldId id="295" r:id="rId10"/>
    <p:sldId id="310" r:id="rId11"/>
    <p:sldId id="311" r:id="rId12"/>
    <p:sldId id="280" r:id="rId13"/>
    <p:sldId id="296" r:id="rId14"/>
    <p:sldId id="299" r:id="rId15"/>
    <p:sldId id="306" r:id="rId16"/>
    <p:sldId id="300" r:id="rId17"/>
    <p:sldId id="301" r:id="rId18"/>
    <p:sldId id="312" r:id="rId19"/>
    <p:sldId id="304" r:id="rId20"/>
    <p:sldId id="305" r:id="rId21"/>
    <p:sldId id="273" r:id="rId22"/>
    <p:sldId id="302" r:id="rId23"/>
    <p:sldId id="267" r:id="rId24"/>
    <p:sldId id="268" r:id="rId25"/>
    <p:sldId id="256" r:id="rId26"/>
    <p:sldId id="259" r:id="rId27"/>
    <p:sldId id="258" r:id="rId28"/>
    <p:sldId id="257" r:id="rId29"/>
    <p:sldId id="270" r:id="rId30"/>
    <p:sldId id="263" r:id="rId31"/>
    <p:sldId id="275" r:id="rId32"/>
    <p:sldId id="285" r:id="rId33"/>
    <p:sldId id="274" r:id="rId34"/>
    <p:sldId id="265" r:id="rId35"/>
    <p:sldId id="278" r:id="rId36"/>
    <p:sldId id="279" r:id="rId37"/>
    <p:sldId id="281" r:id="rId38"/>
    <p:sldId id="282" r:id="rId39"/>
    <p:sldId id="283" r:id="rId40"/>
    <p:sldId id="284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64" r:id="rId49"/>
    <p:sldId id="26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08"/>
            <p14:sldId id="309"/>
            <p14:sldId id="269"/>
            <p14:sldId id="297"/>
            <p14:sldId id="295"/>
            <p14:sldId id="310"/>
            <p14:sldId id="311"/>
            <p14:sldId id="280"/>
            <p14:sldId id="296"/>
            <p14:sldId id="299"/>
            <p14:sldId id="306"/>
            <p14:sldId id="300"/>
            <p14:sldId id="301"/>
            <p14:sldId id="312"/>
            <p14:sldId id="304"/>
            <p14:sldId id="305"/>
            <p14:sldId id="273"/>
            <p14:sldId id="302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74"/>
            <p14:sldId id="265"/>
            <p14:sldId id="278"/>
            <p14:sldId id="279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.xml"/><Relationship Id="rId3" Type="http://schemas.openxmlformats.org/officeDocument/2006/relationships/control" Target="../activeX/activeX10.xml"/><Relationship Id="rId7" Type="http://schemas.openxmlformats.org/officeDocument/2006/relationships/control" Target="../activeX/activeX14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13.xml"/><Relationship Id="rId5" Type="http://schemas.openxmlformats.org/officeDocument/2006/relationships/control" Target="../activeX/activeX12.xml"/><Relationship Id="rId10" Type="http://schemas.openxmlformats.org/officeDocument/2006/relationships/image" Target="../media/image3.wmf"/><Relationship Id="rId4" Type="http://schemas.openxmlformats.org/officeDocument/2006/relationships/control" Target="../activeX/activeX11.xml"/><Relationship Id="rId9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13" Type="http://schemas.openxmlformats.org/officeDocument/2006/relationships/image" Target="../media/image12.wmf"/><Relationship Id="rId3" Type="http://schemas.openxmlformats.org/officeDocument/2006/relationships/image" Target="../media/image8.gif"/><Relationship Id="rId7" Type="http://schemas.openxmlformats.org/officeDocument/2006/relationships/image" Target="../media/image11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gif"/><Relationship Id="rId11" Type="http://schemas.openxmlformats.org/officeDocument/2006/relationships/image" Target="../media/image18.gif"/><Relationship Id="rId5" Type="http://schemas.openxmlformats.org/officeDocument/2006/relationships/image" Target="../media/image10.gif"/><Relationship Id="rId10" Type="http://schemas.openxmlformats.org/officeDocument/2006/relationships/image" Target="../media/image17.gif"/><Relationship Id="rId4" Type="http://schemas.openxmlformats.org/officeDocument/2006/relationships/image" Target="../media/image9.gif"/><Relationship Id="rId9" Type="http://schemas.openxmlformats.org/officeDocument/2006/relationships/image" Target="../media/image16.gif"/><Relationship Id="rId14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2.xml"/><Relationship Id="rId3" Type="http://schemas.openxmlformats.org/officeDocument/2006/relationships/control" Target="../activeX/activeX17.xml"/><Relationship Id="rId7" Type="http://schemas.openxmlformats.org/officeDocument/2006/relationships/control" Target="../activeX/activeX21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20.xml"/><Relationship Id="rId5" Type="http://schemas.openxmlformats.org/officeDocument/2006/relationships/control" Target="../activeX/activeX19.xml"/><Relationship Id="rId10" Type="http://schemas.openxmlformats.org/officeDocument/2006/relationships/image" Target="../media/image3.wmf"/><Relationship Id="rId4" Type="http://schemas.openxmlformats.org/officeDocument/2006/relationships/control" Target="../activeX/activeX18.xml"/><Relationship Id="rId9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7.xml"/><Relationship Id="rId5" Type="http://schemas.openxmlformats.org/officeDocument/2006/relationships/control" Target="../activeX/activeX26.xml"/><Relationship Id="rId4" Type="http://schemas.openxmlformats.org/officeDocument/2006/relationships/control" Target="../activeX/activeX25.xml"/><Relationship Id="rId9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/find/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기관 </a:t>
            </a:r>
            <a:r>
              <a:rPr lang="ko-KR" altLang="en-US" dirty="0" err="1" smtClean="0">
                <a:latin typeface="+mn-ea"/>
              </a:rPr>
              <a:t>검색페이지</a:t>
            </a:r>
            <a:r>
              <a:rPr lang="en-US" altLang="ko-KR" dirty="0" smtClean="0">
                <a:latin typeface="+mn-ea"/>
              </a:rPr>
              <a:t>( / )</a:t>
            </a:r>
            <a:endParaRPr lang="ko-KR" altLang="en-US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128951"/>
            <a:ext cx="8425984" cy="7006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390763"/>
            <a:ext cx="8425984" cy="7378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CE4F19-9ACC-40E9-ABB1-62242CF0A5FD}"/>
              </a:ext>
            </a:extLst>
          </p:cNvPr>
          <p:cNvSpPr/>
          <p:nvPr/>
        </p:nvSpPr>
        <p:spPr>
          <a:xfrm>
            <a:off x="3455610" y="1854786"/>
            <a:ext cx="5160801" cy="27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시설명을 입력해주세요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8773297" y="1854785"/>
            <a:ext cx="956717" cy="273490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검  색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7265"/>
              </p:ext>
            </p:extLst>
          </p:nvPr>
        </p:nvGraphicFramePr>
        <p:xfrm>
          <a:off x="1908945" y="2343745"/>
          <a:ext cx="8025888" cy="207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0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382809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631420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207282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137535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29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도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설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9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31/50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2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의정부시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40/40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5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인천광역시 부평구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20/30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A958B2-6C3B-44FB-AACD-A4060D14A5B5}"/>
              </a:ext>
            </a:extLst>
          </p:cNvPr>
          <p:cNvSpPr/>
          <p:nvPr/>
        </p:nvSpPr>
        <p:spPr>
          <a:xfrm>
            <a:off x="4295257" y="5481672"/>
            <a:ext cx="3253264" cy="31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1976871" y="18585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시도 전체 ▽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기관 상세 페이지 </a:t>
            </a:r>
            <a:r>
              <a:rPr lang="en-US" altLang="ko-KR" dirty="0"/>
              <a:t>(/sale/detail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008498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돌봄신청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01260" y="1966276"/>
            <a:ext cx="2198768" cy="2107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평점을 비롯한사용자들의 후기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9662990" y="354037"/>
            <a:ext cx="2365904" cy="726434"/>
            <a:chOff x="6625018" y="1321826"/>
            <a:chExt cx="2060667" cy="1177736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8350" y="1321826"/>
              <a:ext cx="1947335" cy="117773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3-1.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찜한횟수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제품을 찜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한 횟수를 나타냄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방문횟수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클릭하여 방문한 횟수들을 보여줍니다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추가 </a:t>
            </a:r>
            <a:r>
              <a:rPr lang="ko-KR" altLang="en-US" sz="900" dirty="0" smtClean="0">
                <a:solidFill>
                  <a:schemeClr val="tx1"/>
                </a:solidFill>
              </a:rPr>
              <a:t>세부사항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5938262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즐겨찾기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01260" y="1505119"/>
            <a:ext cx="1599466" cy="325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좀 적당히 긴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0" y="320511"/>
            <a:ext cx="1471949" cy="765758"/>
            <a:chOff x="1444017" y="-1087876"/>
            <a:chExt cx="236024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1444017" y="-108787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 내용을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 flipH="1">
              <a:off x="3282117" y="-695926"/>
              <a:ext cx="633200" cy="41109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194530" y="341219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352854" y="862878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790881" y="2142781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10050100" y="2078970"/>
            <a:ext cx="1963916" cy="578093"/>
            <a:chOff x="6618509" y="735469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735469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판매자가 등록한 제품의 추가적인 설명들이 노출이 됩니다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-22853" y="1090343"/>
            <a:ext cx="1758705" cy="1003367"/>
            <a:chOff x="3460567" y="1417936"/>
            <a:chExt cx="2058726" cy="1659467"/>
          </a:xfrm>
        </p:grpSpPr>
        <p:sp>
          <p:nvSpPr>
            <p:cNvPr id="57" name="한쪽 모서리가 잘린 사각형 56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</a:t>
              </a: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자가 올린 제품의 이미지를 보여줍니다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여러 장 게시 가능하며  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“ &lt; 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&gt; ”  </a:t>
              </a:r>
              <a:r>
                <a:rPr kumimoji="0" lang="ko-KR" altLang="en-US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버튼을 클릭하여 사진을 넘길 수 있다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451137" y="587989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0008746" y="4060749"/>
            <a:ext cx="1758696" cy="1003369"/>
            <a:chOff x="3460567" y="1417936"/>
            <a:chExt cx="2058717" cy="1659467"/>
          </a:xfrm>
        </p:grpSpPr>
        <p:sp>
          <p:nvSpPr>
            <p:cNvPr id="69" name="한쪽 모서리가 잘린 사각형 68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찜하기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로그인한 고객이 나중에 다시 볼 수 있도록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즐겨찾기를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대화하기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게시글을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등록한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판매자와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대화를 시도합니다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(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시간이 된다면 추후에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개발예정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)</a:t>
              </a: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5400000">
              <a:off x="5386392" y="2786441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9472556" y="332701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16784" y="3126870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9876004" y="2731815"/>
            <a:ext cx="2133116" cy="1273763"/>
            <a:chOff x="6618509" y="206715"/>
            <a:chExt cx="2058726" cy="2033269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9900" y="206715"/>
              <a:ext cx="1947335" cy="203326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작성자를 포함 모든 회원들이 상품에 대한 댓글을 작성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댓글에는 닉네임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내용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 날짜가 포함 되어있습니다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댓글을 작성한 회원은 댓글을 수정 삭제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(Post : /member/reply)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9616784" y="1146769"/>
            <a:ext cx="2412110" cy="870069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거래희망지역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판매자의 소속기관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거래형태를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알수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지금 게시된 상품이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1)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 중인지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2)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구매진행중인지 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3)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판매완료 되었는지를 표시합니다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9351401" y="1639089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196524" y="613141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684074" y="5839971"/>
            <a:ext cx="622248" cy="226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댓글등록</a:t>
            </a:r>
            <a:endParaRPr lang="ko-KR" altLang="en-US" sz="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394673" y="532446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6" y="1581803"/>
            <a:ext cx="1970783" cy="247694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33048"/>
              </p:ext>
            </p:extLst>
          </p:nvPr>
        </p:nvGraphicFramePr>
        <p:xfrm>
          <a:off x="5960978" y="1966275"/>
          <a:ext cx="2498962" cy="161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48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1249481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담당기관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대표자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사용료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연락처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직원 현황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급식유무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셔틀정보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서비스 운영시간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정원 </a:t>
                      </a:r>
                      <a:r>
                        <a:rPr lang="en-US" altLang="ko-KR" sz="800" dirty="0" smtClean="0">
                          <a:latin typeface="+mn-lt"/>
                        </a:rPr>
                        <a:t>00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r>
                        <a:rPr lang="en-US" altLang="ko-KR" sz="800" dirty="0" smtClean="0">
                          <a:latin typeface="+mn-lt"/>
                        </a:rPr>
                        <a:t>/ </a:t>
                      </a:r>
                      <a:r>
                        <a:rPr lang="ko-KR" altLang="en-US" sz="800" dirty="0" smtClean="0">
                          <a:latin typeface="+mn-lt"/>
                        </a:rPr>
                        <a:t>현원 </a:t>
                      </a:r>
                      <a:r>
                        <a:rPr lang="en-US" altLang="ko-KR" sz="800" dirty="0" smtClean="0">
                          <a:latin typeface="+mn-lt"/>
                        </a:rPr>
                        <a:t>16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798141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008498" y="5820859"/>
            <a:ext cx="595163" cy="24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댓글수정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결제 페이지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778686" y="5699707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신 청 하 기</a:t>
            </a:r>
            <a:endParaRPr lang="ko-KR" altLang="en-US" sz="2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5007901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291648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291098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669902" y="534277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05677" y="484929"/>
            <a:ext cx="5192202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8C8D2940-9930-4FFC-974F-8A83DFFE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4028"/>
              </p:ext>
            </p:extLst>
          </p:nvPr>
        </p:nvGraphicFramePr>
        <p:xfrm>
          <a:off x="3518381" y="2853266"/>
          <a:ext cx="4916329" cy="101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86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516049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254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6502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3166"/>
                  </a:ext>
                </a:extLst>
              </a:tr>
            </a:tbl>
          </a:graphicData>
        </a:graphic>
      </p:graphicFrame>
      <p:graphicFrame>
        <p:nvGraphicFramePr>
          <p:cNvPr id="75" name="표 3">
            <a:extLst>
              <a:ext uri="{FF2B5EF4-FFF2-40B4-BE49-F238E27FC236}">
                <a16:creationId xmlns:a16="http://schemas.microsoft.com/office/drawing/2014/main" id="{989503B7-FB60-4707-90C9-D9B4E84D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29078"/>
              </p:ext>
            </p:extLst>
          </p:nvPr>
        </p:nvGraphicFramePr>
        <p:xfrm>
          <a:off x="3518380" y="4006521"/>
          <a:ext cx="4916328" cy="87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3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3876835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77269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16:00 ~ 20:00 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148380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40797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7" y="366283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0" y="1598142"/>
            <a:ext cx="4916328" cy="11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신청 등록 페이지 </a:t>
            </a:r>
            <a:r>
              <a:rPr lang="en-US" altLang="ko-KR" dirty="0"/>
              <a:t>( /</a:t>
            </a:r>
            <a:r>
              <a:rPr lang="en-US" altLang="ko-KR" dirty="0" smtClean="0"/>
              <a:t>sale/</a:t>
            </a:r>
            <a:r>
              <a:rPr lang="en-US" altLang="ko-KR" dirty="0" err="1" smtClean="0"/>
              <a:t>saleregist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966777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 희망 지역을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20" y="1354102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036" y="1359617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975057"/>
            <a:ext cx="2801519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39750" y="1285956"/>
            <a:ext cx="2110507" cy="100895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대한 가격을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가능하게 형식 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>
                  <a:solidFill>
                    <a:schemeClr val="tx1"/>
                  </a:solidFill>
                </a:rPr>
                <a:t>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71275" y="1370854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/sale/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s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카테고리를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선택하면 그에 따른 중분류를 보여주고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중분류에 따른 소분류를 보여 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380662" y="4005961"/>
            <a:ext cx="2050640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원하는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거래지역을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판매상품의 수량을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( 0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448239" y="4094389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17141" y="1607083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319356"/>
            <a:ext cx="2801519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316836"/>
            <a:ext cx="2022270" cy="6108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69594" y="151779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제      목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35" y="2491975"/>
            <a:ext cx="4920177" cy="1445595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02173" y="2142497"/>
            <a:ext cx="816334" cy="1524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상 세 설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975735"/>
            <a:ext cx="2022270" cy="4863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1986448"/>
            <a:ext cx="1793257" cy="457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986401" y="1988765"/>
            <a:ext cx="1554137" cy="46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2079058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가  </a:t>
            </a:r>
            <a:r>
              <a:rPr lang="ko-KR" altLang="en-US" sz="800" dirty="0">
                <a:solidFill>
                  <a:schemeClr val="tx1"/>
                </a:solidFill>
              </a:rPr>
              <a:t>격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57516" y="4058696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래</a:t>
            </a:r>
            <a:r>
              <a:rPr lang="ko-KR" altLang="en-US" sz="800" dirty="0" smtClean="0">
                <a:solidFill>
                  <a:schemeClr val="tx1"/>
                </a:solidFill>
              </a:rPr>
              <a:t> 지 역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4534272"/>
            <a:ext cx="1793257" cy="4242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7475" y="4534272"/>
            <a:ext cx="1483063" cy="42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4626882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수 량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384659" y="2064189"/>
            <a:ext cx="254379" cy="264540"/>
            <a:chOff x="5672667" y="2302072"/>
            <a:chExt cx="270933" cy="270933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561797" y="1485785"/>
            <a:ext cx="254379" cy="264540"/>
            <a:chOff x="5672667" y="2302072"/>
            <a:chExt cx="270933" cy="270933"/>
          </a:xfrm>
        </p:grpSpPr>
        <p:sp>
          <p:nvSpPr>
            <p:cNvPr id="158" name="타원 15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5094" y="2086306"/>
            <a:ext cx="254379" cy="264540"/>
            <a:chOff x="5672667" y="2302072"/>
            <a:chExt cx="270933" cy="270933"/>
          </a:xfrm>
        </p:grpSpPr>
        <p:sp>
          <p:nvSpPr>
            <p:cNvPr id="161" name="타원 16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30768" y="2644969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405570" y="4629776"/>
            <a:ext cx="254379" cy="264540"/>
            <a:chOff x="5672667" y="2302072"/>
            <a:chExt cx="270933" cy="270933"/>
          </a:xfrm>
        </p:grpSpPr>
        <p:sp>
          <p:nvSpPr>
            <p:cNvPr id="164" name="타원 16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0866" y="1434551"/>
            <a:ext cx="2337680" cy="798227"/>
            <a:chOff x="3354492" y="1417936"/>
            <a:chExt cx="2053409" cy="1659467"/>
          </a:xfrm>
        </p:grpSpPr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게시글에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대한 제목을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상세 내용들을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93499" y="4505678"/>
            <a:ext cx="881605" cy="2767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거래 형태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8214904" y="4533340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8</a:t>
              </a:r>
              <a:endParaRPr lang="ko-KR" altLang="en-US" sz="1000" b="1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454827" y="3993397"/>
            <a:ext cx="2337679" cy="798227"/>
            <a:chOff x="3354493" y="1417936"/>
            <a:chExt cx="2053408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332992" y="2763641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거래의 형태를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직거래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택배 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모두 가능을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080747" y="4575374"/>
            <a:ext cx="1088391" cy="169333"/>
            <a:chOff x="6921075" y="1763530"/>
            <a:chExt cx="1088391" cy="169333"/>
          </a:xfrm>
        </p:grpSpPr>
        <p:sp>
          <p:nvSpPr>
            <p:cNvPr id="99" name="직사각형 98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7087213" y="4782402"/>
            <a:ext cx="1089653" cy="801111"/>
            <a:chOff x="5617994" y="1869261"/>
            <a:chExt cx="1089653" cy="801111"/>
          </a:xfrm>
        </p:grpSpPr>
        <p:sp>
          <p:nvSpPr>
            <p:cNvPr id="130" name="직사각형 12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35611" y="498125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01809"/>
              </p:ext>
            </p:extLst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0404"/>
              </p:ext>
            </p:extLst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노출 여부를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159"/>
              </p:ext>
            </p:extLst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935"/>
              </p:ext>
            </p:extLst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20" y="3319142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패스워드</a:t>
            </a:r>
            <a:r>
              <a:rPr lang="en-US" altLang="ko-KR" sz="1000" b="0" dirty="0" smtClean="0"/>
              <a:t>:                            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(6~10</a:t>
            </a:r>
            <a:r>
              <a:rPr lang="ko-KR" altLang="en-US" sz="800" b="0" dirty="0" smtClean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7227943" y="235679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8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9" y="2199162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25" name="TextBox2" r:id="rId2" imgW="624960" imgH="152280"/>
        </mc:Choice>
        <mc:Fallback>
          <p:control name="TextBox2" r:id="rId2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26" name="TextBox3" r:id="rId3" imgW="624960" imgH="152280"/>
        </mc:Choice>
        <mc:Fallback>
          <p:control name="TextBox3" r:id="rId3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27" name="TextBox4" r:id="rId4" imgW="624960" imgH="152280"/>
        </mc:Choice>
        <mc:Fallback>
          <p:control name="TextBox4" r:id="rId4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28" name="TextBox5" r:id="rId5" imgW="624960" imgH="152280"/>
        </mc:Choice>
        <mc:Fallback>
          <p:control name="TextBox5" r:id="rId5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29" name="TextBox6" r:id="rId6" imgW="624960" imgH="152280"/>
        </mc:Choice>
        <mc:Fallback>
          <p:control name="TextBox6" r:id="rId6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0" name="TextBox7" r:id="rId7" imgW="624960" imgH="152280"/>
        </mc:Choice>
        <mc:Fallback>
          <p:control name="TextBox7" r:id="rId7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1" name="TextBox8" r:id="rId8" imgW="624960" imgH="152280"/>
        </mc:Choice>
        <mc:Fallback>
          <p:control name="TextBox8" r:id="rId8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5872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19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7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 / 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12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13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14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15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16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17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18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2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444539" y="785640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646215" y="2150610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5065261" y="227901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5065261" y="275169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5065261" y="3188497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216752" y="3733947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/>
              <a:t>아이디찾기</a:t>
            </a:r>
            <a:r>
              <a:rPr lang="ko-KR" altLang="en-US" sz="600" dirty="0"/>
              <a:t> </a:t>
            </a:r>
            <a:r>
              <a:rPr lang="ko-KR" altLang="en-US" sz="600" dirty="0" err="1"/>
              <a:t>비밀번호찾기</a:t>
            </a:r>
            <a:r>
              <a:rPr lang="ko-KR" altLang="en-US" sz="600" dirty="0"/>
              <a:t>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644220" y="261211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4642225" y="3104052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로그인이 되면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메인페이지로</a:t>
              </a:r>
              <a:r>
                <a:rPr lang="ko-KR" altLang="en-US" sz="800" dirty="0">
                  <a:solidFill>
                    <a:schemeClr val="tx1"/>
                  </a:solidFill>
                </a:rPr>
                <a:t>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944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45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46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47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48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49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133" y="2469136"/>
            <a:ext cx="1330468" cy="379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6353752" y="1679233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4966626" y="2331168"/>
            <a:ext cx="1239125" cy="3412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7250367" y="2266851"/>
            <a:ext cx="0" cy="2022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817650" y="31213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>
            <a:off x="5415578" y="3505976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24908" y="369829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24908" y="427524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>
            <a:off x="5422836" y="4082929"/>
            <a:ext cx="0" cy="192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5133" y="1882216"/>
            <a:ext cx="13304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77880" y="4959825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867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68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69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70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71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72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73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74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findid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</TotalTime>
  <Words>3510</Words>
  <Application>Microsoft Office PowerPoint</Application>
  <PresentationFormat>와이드스크린</PresentationFormat>
  <Paragraphs>1401</Paragraphs>
  <Slides>48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323</cp:revision>
  <dcterms:created xsi:type="dcterms:W3CDTF">2016-05-10T18:46:26Z</dcterms:created>
  <dcterms:modified xsi:type="dcterms:W3CDTF">2021-04-23T08:01:45Z</dcterms:modified>
</cp:coreProperties>
</file>