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85" r:id="rId4"/>
    <p:sldId id="287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6EE7F-0F1B-45DB-85F2-780803DF4872}">
  <a:tblStyle styleId="{84E6EE7F-0F1B-45DB-85F2-780803DF487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62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19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F1E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880400" y="2382450"/>
            <a:ext cx="5383199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48150" y="2830500"/>
            <a:ext cx="7847700" cy="1196999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/>
            </a:lvl1pPr>
            <a:lvl2pPr lvl="1" algn="ctr" rtl="0">
              <a:spcBef>
                <a:spcPts val="0"/>
              </a:spcBef>
              <a:buSzPct val="100000"/>
              <a:defRPr sz="2400"/>
            </a:lvl2pPr>
            <a:lvl3pPr lvl="2" algn="ctr" rtl="0">
              <a:spcBef>
                <a:spcPts val="0"/>
              </a:spcBef>
              <a:buSzPct val="100000"/>
              <a:defRPr sz="2400"/>
            </a:lvl3pPr>
            <a:lvl4pPr lvl="3" algn="ctr" rtl="0">
              <a:spcBef>
                <a:spcPts val="0"/>
              </a:spcBef>
              <a:buSzPct val="100000"/>
              <a:defRPr sz="2400"/>
            </a:lvl4pPr>
            <a:lvl5pPr lvl="4" algn="ctr" rtl="0">
              <a:spcBef>
                <a:spcPts val="0"/>
              </a:spcBef>
              <a:buSzPct val="100000"/>
              <a:defRPr sz="2400"/>
            </a:lvl5pPr>
            <a:lvl6pPr lvl="5" algn="ctr" rtl="0">
              <a:spcBef>
                <a:spcPts val="0"/>
              </a:spcBef>
              <a:buSzPct val="100000"/>
              <a:defRPr sz="2400"/>
            </a:lvl6pPr>
            <a:lvl7pPr lvl="6" algn="ctr" rtl="0">
              <a:spcBef>
                <a:spcPts val="0"/>
              </a:spcBef>
              <a:buSzPct val="100000"/>
              <a:defRPr sz="2400"/>
            </a:lvl7pPr>
            <a:lvl8pPr lvl="7" algn="ctr" rtl="0">
              <a:spcBef>
                <a:spcPts val="0"/>
              </a:spcBef>
              <a:buSzPct val="100000"/>
              <a:defRPr sz="2400"/>
            </a:lvl8pPr>
            <a:lvl9pPr lvl="8" algn="ctr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A8122A"/>
              </a:buClr>
              <a:buSzPct val="1000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buClr>
                <a:srgbClr val="A8122A"/>
              </a:buClr>
              <a:buSzPct val="1000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buClr>
                <a:srgbClr val="A8122A"/>
              </a:buClr>
              <a:buSzPct val="1000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3994500" cy="470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92274" y="1863150"/>
            <a:ext cx="3994500" cy="470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22222"/>
              </a:buClr>
              <a:buSzPct val="1000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자기주도 오픈소스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학습 계획표</a:t>
            </a:r>
            <a:endParaRPr lang="en" dirty="0"/>
          </a:p>
        </p:txBody>
      </p:sp>
      <p:sp>
        <p:nvSpPr>
          <p:cNvPr id="2" name="직사각형 1"/>
          <p:cNvSpPr/>
          <p:nvPr/>
        </p:nvSpPr>
        <p:spPr>
          <a:xfrm rot="10800000" flipV="1">
            <a:off x="5656217" y="5583237"/>
            <a:ext cx="2947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bg1"/>
                </a:solidFill>
              </a:rPr>
              <a:t>Archi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최 적 화 그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룹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사 원 정훈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this template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2800" b="1" dirty="0" smtClean="0"/>
              <a:t>목      차</a:t>
            </a:r>
            <a:endParaRPr lang="en" sz="28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BAB74-A340-4387-9286-429B98644558}"/>
              </a:ext>
            </a:extLst>
          </p:cNvPr>
          <p:cNvSpPr txBox="1">
            <a:spLocks/>
          </p:cNvSpPr>
          <p:nvPr/>
        </p:nvSpPr>
        <p:spPr>
          <a:xfrm>
            <a:off x="2556531" y="2140567"/>
            <a:ext cx="4030935" cy="33350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  <a:defRPr sz="24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None/>
              <a:defRPr sz="24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None/>
              <a:defRPr sz="24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None/>
              <a:defRPr sz="24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None/>
              <a:defRPr sz="24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None/>
              <a:defRPr sz="24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None/>
              <a:defRPr sz="24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None/>
              <a:defRPr sz="24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None/>
              <a:defRPr sz="24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3200" b="1" dirty="0" err="1" smtClean="0">
                <a:solidFill>
                  <a:schemeClr val="tx1"/>
                </a:solidFill>
              </a:rPr>
              <a:t>Git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3200" b="1" dirty="0" err="1">
                <a:solidFill>
                  <a:schemeClr val="tx1"/>
                </a:solidFill>
              </a:rPr>
              <a:t>egovFramework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3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/>
              <a:t>Git </a:t>
            </a:r>
            <a:r>
              <a:rPr lang="ko-KR" altLang="en-US" sz="2800" b="1" dirty="0" smtClean="0"/>
              <a:t>학 습 계 획</a:t>
            </a:r>
            <a:endParaRPr lang="en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986" y="1454332"/>
            <a:ext cx="2508265" cy="2952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420" y="1550126"/>
            <a:ext cx="47548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선택한 이유</a:t>
            </a:r>
            <a:endParaRPr lang="en-US" altLang="ko-KR" sz="2800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사용은 해봤으나 기초에 머문 수준이었습니다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평소에 깊이 있게 배워보고자 관련 서적과 인터넷 강의를 구매 해두고 방치 했었습니다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이용해서 형상 관리의 기초를 꼼꼼히 배우고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기반으로 실무에서 사용하는 </a:t>
            </a:r>
            <a:r>
              <a:rPr lang="en-US" altLang="ko-KR" dirty="0" smtClean="0"/>
              <a:t>“</a:t>
            </a:r>
            <a:r>
              <a:rPr lang="en-US" altLang="ko-KR" b="1" dirty="0" smtClean="0"/>
              <a:t>SVN”</a:t>
            </a:r>
            <a:r>
              <a:rPr lang="ko-KR" altLang="en-US" dirty="0" smtClean="0"/>
              <a:t>을 학습하는데 있어 초석을 쌓고자 선택했습니다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593" y="4218175"/>
            <a:ext cx="1879491" cy="2556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234" y="4000461"/>
            <a:ext cx="47548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학습계획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깃 관련 전문 서적과 인터넷 강의를 통해서 깃의 구동 원리를 배우고 실무에서 사용하는데 문제가 없을 정도의 실력을 쌓을 계획입니다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커맨드 라인 환경과 </a:t>
            </a:r>
            <a:r>
              <a:rPr lang="en-US" altLang="ko-KR" dirty="0" err="1" smtClean="0"/>
              <a:t>SourceTree</a:t>
            </a:r>
            <a:r>
              <a:rPr lang="ko-KR" altLang="en-US" dirty="0" smtClean="0"/>
              <a:t>환경에서 깃을 사용하는 실습을 하여 학습할 계획입니다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95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b="1" dirty="0" smtClean="0"/>
              <a:t>E</a:t>
            </a:r>
            <a:r>
              <a:rPr lang="en" sz="2800" b="1" dirty="0" smtClean="0"/>
              <a:t>-</a:t>
            </a:r>
            <a:r>
              <a:rPr lang="en" sz="2800" b="1" dirty="0" smtClean="0"/>
              <a:t>govFrameWork</a:t>
            </a:r>
            <a:endParaRPr lang="en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12" y="3683318"/>
            <a:ext cx="2333625" cy="290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747" y="1490387"/>
            <a:ext cx="2308453" cy="3168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420" y="1550126"/>
            <a:ext cx="61569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선택한 이유</a:t>
            </a:r>
            <a:endParaRPr lang="en-US" altLang="ko-KR" sz="2800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앞으로 현장에서 사용하게 될 프레임워크의 구성요소와 작동원리를 배우기 위해서 선택했습니다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현재 저의 수준은 환경설정을 마친 후 게시판을 만들고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통신을 이용한 화면을 제작해볼 수 있는 수준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스프링이 작동하는 원리와 스프링의 각 구성 요소들이 왜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 그곳에 있는지를 모릅니다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이번 학습과정을 통해 스프링의 기본부터 꼼꼼히 배워보고자 </a:t>
            </a:r>
            <a:r>
              <a:rPr lang="ko-KR" altLang="en-US" dirty="0"/>
              <a:t>합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6234" y="4000461"/>
            <a:ext cx="5035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학 습 계 획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스프링의 기본 동작 원리를 배우고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요소들이 왜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 거기에 있는지를 이해하는 학습을 할 예정입니다</a:t>
            </a:r>
            <a:r>
              <a:rPr lang="en-US" altLang="ko-KR" dirty="0" smtClean="0"/>
              <a:t>. [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Servlet-context.xml, web.xml]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RestAPI</a:t>
            </a:r>
            <a:r>
              <a:rPr lang="ko-KR" altLang="en-US" dirty="0" smtClean="0"/>
              <a:t>를 이용한 프로젝트를 만들어 봄으로써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RestApi</a:t>
            </a:r>
            <a:r>
              <a:rPr lang="ko-KR" altLang="en-US" dirty="0" smtClean="0"/>
              <a:t>의 구성방식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작동원리를 학습해볼 계획입니다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43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4400" b="1" dirty="0" smtClean="0"/>
              <a:t>감 사 합 </a:t>
            </a:r>
            <a:r>
              <a:rPr lang="ko-KR" altLang="en-US" sz="4400" b="1" dirty="0" err="1" smtClean="0"/>
              <a:t>니</a:t>
            </a:r>
            <a:r>
              <a:rPr lang="ko-KR" altLang="en-US" sz="4400" b="1" dirty="0" smtClean="0"/>
              <a:t> 다</a:t>
            </a:r>
            <a:endParaRPr lang="en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217</Words>
  <Application>Microsoft Office PowerPoint</Application>
  <PresentationFormat>화면 슬라이드 쇼(4:3)</PresentationFormat>
  <Paragraphs>37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Merriweather</vt:lpstr>
      <vt:lpstr>Raleway</vt:lpstr>
      <vt:lpstr>Arial</vt:lpstr>
      <vt:lpstr>Othello template</vt:lpstr>
      <vt:lpstr>자기주도 오픈소스  학습 계획표</vt:lpstr>
      <vt:lpstr>About this template</vt:lpstr>
      <vt:lpstr>Git 학 습 계 획</vt:lpstr>
      <vt:lpstr>E-govFrameWork</vt:lpstr>
      <vt:lpstr>감 사 합 니 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자기주도 오픈소스  학습 계획표</dc:title>
  <cp:lastModifiedBy>hoon jung</cp:lastModifiedBy>
  <cp:revision>8</cp:revision>
  <dcterms:modified xsi:type="dcterms:W3CDTF">2021-04-20T05:17:32Z</dcterms:modified>
</cp:coreProperties>
</file>