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7"/>
  </p:notesMasterIdLst>
  <p:sldIdLst>
    <p:sldId id="294" r:id="rId3"/>
    <p:sldId id="262" r:id="rId4"/>
    <p:sldId id="307" r:id="rId5"/>
    <p:sldId id="318" r:id="rId6"/>
    <p:sldId id="308" r:id="rId7"/>
    <p:sldId id="309" r:id="rId8"/>
    <p:sldId id="280" r:id="rId9"/>
    <p:sldId id="269" r:id="rId10"/>
    <p:sldId id="297" r:id="rId11"/>
    <p:sldId id="295" r:id="rId12"/>
    <p:sldId id="310" r:id="rId13"/>
    <p:sldId id="311" r:id="rId14"/>
    <p:sldId id="296" r:id="rId15"/>
    <p:sldId id="299" r:id="rId16"/>
    <p:sldId id="300" r:id="rId17"/>
    <p:sldId id="283" r:id="rId18"/>
    <p:sldId id="301" r:id="rId19"/>
    <p:sldId id="312" r:id="rId20"/>
    <p:sldId id="304" r:id="rId21"/>
    <p:sldId id="305" r:id="rId22"/>
    <p:sldId id="316" r:id="rId23"/>
    <p:sldId id="313" r:id="rId24"/>
    <p:sldId id="317" r:id="rId25"/>
    <p:sldId id="306" r:id="rId26"/>
    <p:sldId id="314" r:id="rId27"/>
    <p:sldId id="315" r:id="rId28"/>
    <p:sldId id="273" r:id="rId29"/>
    <p:sldId id="302" r:id="rId30"/>
    <p:sldId id="267" r:id="rId31"/>
    <p:sldId id="268" r:id="rId32"/>
    <p:sldId id="256" r:id="rId33"/>
    <p:sldId id="259" r:id="rId34"/>
    <p:sldId id="258" r:id="rId35"/>
    <p:sldId id="257" r:id="rId36"/>
    <p:sldId id="270" r:id="rId37"/>
    <p:sldId id="263" r:id="rId38"/>
    <p:sldId id="275" r:id="rId39"/>
    <p:sldId id="285" r:id="rId40"/>
    <p:sldId id="274" r:id="rId41"/>
    <p:sldId id="265" r:id="rId42"/>
    <p:sldId id="278" r:id="rId43"/>
    <p:sldId id="279" r:id="rId44"/>
    <p:sldId id="281" r:id="rId45"/>
    <p:sldId id="282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64" r:id="rId55"/>
    <p:sldId id="26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18"/>
            <p14:sldId id="308"/>
            <p14:sldId id="309"/>
            <p14:sldId id="280"/>
            <p14:sldId id="269"/>
            <p14:sldId id="297"/>
            <p14:sldId id="295"/>
            <p14:sldId id="310"/>
            <p14:sldId id="311"/>
            <p14:sldId id="296"/>
            <p14:sldId id="299"/>
            <p14:sldId id="300"/>
            <p14:sldId id="283"/>
            <p14:sldId id="301"/>
            <p14:sldId id="312"/>
            <p14:sldId id="304"/>
            <p14:sldId id="305"/>
            <p14:sldId id="316"/>
            <p14:sldId id="313"/>
            <p14:sldId id="317"/>
            <p14:sldId id="306"/>
            <p14:sldId id="314"/>
            <p14:sldId id="31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1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10.xml"/><Relationship Id="rId7" Type="http://schemas.openxmlformats.org/officeDocument/2006/relationships/image" Target="../media/image7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15.xml"/><Relationship Id="rId4" Type="http://schemas.openxmlformats.org/officeDocument/2006/relationships/control" Target="../activeX/activeX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13.xml"/><Relationship Id="rId7" Type="http://schemas.openxmlformats.org/officeDocument/2006/relationships/slideLayout" Target="../slideLayouts/slideLayout15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6.xml"/><Relationship Id="rId5" Type="http://schemas.openxmlformats.org/officeDocument/2006/relationships/control" Target="../activeX/activeX15.xml"/><Relationship Id="rId4" Type="http://schemas.openxmlformats.org/officeDocument/2006/relationships/control" Target="../activeX/activeX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13.wmf"/><Relationship Id="rId3" Type="http://schemas.openxmlformats.org/officeDocument/2006/relationships/image" Target="../media/image14.gif"/><Relationship Id="rId7" Type="http://schemas.openxmlformats.org/officeDocument/2006/relationships/image" Target="../media/image12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gif"/><Relationship Id="rId11" Type="http://schemas.openxmlformats.org/officeDocument/2006/relationships/image" Target="../media/image20.gif"/><Relationship Id="rId5" Type="http://schemas.openxmlformats.org/officeDocument/2006/relationships/image" Target="../media/image11.gif"/><Relationship Id="rId10" Type="http://schemas.openxmlformats.org/officeDocument/2006/relationships/image" Target="../media/image19.gif"/><Relationship Id="rId4" Type="http://schemas.openxmlformats.org/officeDocument/2006/relationships/image" Target="../media/image10.gif"/><Relationship Id="rId9" Type="http://schemas.openxmlformats.org/officeDocument/2006/relationships/image" Target="../media/image18.gif"/><Relationship Id="rId14" Type="http://schemas.openxmlformats.org/officeDocument/2006/relationships/image" Target="../media/image2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3.xml"/><Relationship Id="rId3" Type="http://schemas.openxmlformats.org/officeDocument/2006/relationships/control" Target="../activeX/activeX18.xml"/><Relationship Id="rId7" Type="http://schemas.openxmlformats.org/officeDocument/2006/relationships/control" Target="../activeX/activeX22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1.xml"/><Relationship Id="rId5" Type="http://schemas.openxmlformats.org/officeDocument/2006/relationships/control" Target="../activeX/activeX20.xml"/><Relationship Id="rId10" Type="http://schemas.openxmlformats.org/officeDocument/2006/relationships/image" Target="../media/image3.wmf"/><Relationship Id="rId4" Type="http://schemas.openxmlformats.org/officeDocument/2006/relationships/control" Target="../activeX/activeX19.xml"/><Relationship Id="rId9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5.xml"/><Relationship Id="rId7" Type="http://schemas.openxmlformats.org/officeDocument/2006/relationships/control" Target="../activeX/activeX29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8.xml"/><Relationship Id="rId5" Type="http://schemas.openxmlformats.org/officeDocument/2006/relationships/control" Target="../activeX/activeX27.xml"/><Relationship Id="rId4" Type="http://schemas.openxmlformats.org/officeDocument/2006/relationships/control" Target="../activeX/activeX26.xml"/><Relationship Id="rId9" Type="http://schemas.openxmlformats.org/officeDocument/2006/relationships/image" Target="../media/image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성  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주민번호</a:t>
            </a:r>
            <a:r>
              <a:rPr lang="en-US" altLang="ko-KR" sz="1000" b="0" dirty="0" smtClean="0"/>
              <a:t>: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   소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6011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2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3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4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5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6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7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18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</a:t>
            </a:r>
            <a:r>
              <a:rPr lang="en-US" altLang="ko-KR" dirty="0" smtClean="0"/>
              <a:t>member/</a:t>
            </a:r>
            <a:r>
              <a:rPr lang="en-US" altLang="ko-KR" dirty="0" err="1" smtClean="0"/>
              <a:t>find_id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/member/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시설 상세 페이지 </a:t>
            </a:r>
            <a:r>
              <a:rPr lang="en-US" altLang="ko-KR" dirty="0" smtClean="0"/>
              <a:t>(/organ/detail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97965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327729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55105" y="1443894"/>
            <a:ext cx="2044393" cy="1044764"/>
            <a:chOff x="684308" y="-1087876"/>
            <a:chExt cx="3128238" cy="2590256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684308" y="-1087876"/>
              <a:ext cx="3128238" cy="259025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기관명과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기관 평점을 보여준다</a:t>
              </a: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28600" marR="0" lvl="0" indent="-2286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기관의 사진을 </a:t>
              </a:r>
              <a:r>
                <a:rPr lang="ko-KR" altLang="en-US" sz="800" noProof="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캐러셀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형식으로 보여준다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800" noProof="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기관에 관한 대표 정보들을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2637" y="1535620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51943" y="1993504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396065" y="3757724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399930" y="4385728"/>
            <a:ext cx="1904397" cy="598052"/>
            <a:chOff x="6618509" y="475341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기관에 대한 추가적인 나머지 정보를 기재합니다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651134" y="1984585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4" y="2300758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99011" y="4508715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46347" y="557434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7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16884" y="3743118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741598" y="5831564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2418"/>
              </p:ext>
            </p:extLst>
          </p:nvPr>
        </p:nvGraphicFramePr>
        <p:xfrm>
          <a:off x="5911584" y="1986041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818839" y="5810696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8	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76793" y="5809963"/>
            <a:ext cx="254379" cy="265823"/>
            <a:chOff x="5672667" y="2300758"/>
            <a:chExt cx="270933" cy="272247"/>
          </a:xfrm>
        </p:grpSpPr>
        <p:sp>
          <p:nvSpPr>
            <p:cNvPr id="67" name="타원 6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162382" y="3350458"/>
            <a:ext cx="2225532" cy="643932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등록을 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신청 할 수 있는 페이지로 이동한다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763231" y="5081746"/>
            <a:ext cx="2199902" cy="694099"/>
            <a:chOff x="6618509" y="-235444"/>
            <a:chExt cx="2051699" cy="1659467"/>
          </a:xfrm>
        </p:grpSpPr>
        <p:sp>
          <p:nvSpPr>
            <p:cNvPr id="93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2873" y="-235444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사용자가 등록한 댓글들이 나열 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댓글을 수정 할 수 있게 바뀝니다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작성한 댓글을 등록합니다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301708" y="1590331"/>
            <a:ext cx="137798" cy="155122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페이지</a:t>
            </a:r>
            <a:r>
              <a:rPr lang="en-US" altLang="ko-KR" dirty="0" smtClean="0"/>
              <a:t>(/organ/register)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78140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67841" y="1899504"/>
            <a:ext cx="1904397" cy="578093"/>
            <a:chOff x="6618509" y="475341"/>
            <a:chExt cx="2059230" cy="1659467"/>
          </a:xfrm>
        </p:grpSpPr>
        <p:sp>
          <p:nvSpPr>
            <p:cNvPr id="2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신청하고자 하는 사용자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(=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부모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에 대한 개인정보가 보여집니다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수정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2876" y="1997645"/>
            <a:ext cx="254379" cy="265823"/>
            <a:chOff x="5672667" y="2300758"/>
            <a:chExt cx="270933" cy="272247"/>
          </a:xfrm>
        </p:grpSpPr>
        <p:sp>
          <p:nvSpPr>
            <p:cNvPr id="26" name="타원 2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50441" y="2753141"/>
            <a:ext cx="1904397" cy="578093"/>
            <a:chOff x="6618509" y="475341"/>
            <a:chExt cx="205923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맡길 자녀를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체크박스 다수의 자녀 선택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215476" y="2851282"/>
            <a:ext cx="254379" cy="265823"/>
            <a:chOff x="5672667" y="2300758"/>
            <a:chExt cx="270933" cy="272247"/>
          </a:xfrm>
        </p:grpSpPr>
        <p:sp>
          <p:nvSpPr>
            <p:cNvPr id="32" name="타원 3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6677" y="4501659"/>
            <a:ext cx="1904397" cy="578093"/>
            <a:chOff x="6618509" y="475341"/>
            <a:chExt cx="2059230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돌봄을 맡길 날짜와 시간을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일단은 정말간단하게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&gt;&gt;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추후 섬세하게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171712" y="4599800"/>
            <a:ext cx="254379" cy="265823"/>
            <a:chOff x="5672667" y="2300758"/>
            <a:chExt cx="270933" cy="272247"/>
          </a:xfrm>
        </p:grpSpPr>
        <p:sp>
          <p:nvSpPr>
            <p:cNvPr id="38" name="타원 3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090948" y="5681808"/>
            <a:ext cx="2030743" cy="873929"/>
            <a:chOff x="696915" y="-1087876"/>
            <a:chExt cx="3107352" cy="2166709"/>
          </a:xfrm>
        </p:grpSpPr>
        <p:sp>
          <p:nvSpPr>
            <p:cNvPr id="41" name="한쪽 모서리가 잘린 사각형 40"/>
            <p:cNvSpPr/>
            <p:nvPr/>
          </p:nvSpPr>
          <p:spPr>
            <a:xfrm flipH="1">
              <a:off x="696915" y="-1087876"/>
              <a:ext cx="2819770" cy="216670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이용약관에 대한 동의 버튼입니다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만약 클릭을 안하면 진행 할 수 없게 만듭니다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 해야 할 모든 조건을 검사 후 만족했다면 신청을 등록합니다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8255" y="5283941"/>
            <a:ext cx="254379" cy="265823"/>
            <a:chOff x="5672667" y="2300758"/>
            <a:chExt cx="270933" cy="272247"/>
          </a:xfrm>
        </p:grpSpPr>
        <p:sp>
          <p:nvSpPr>
            <p:cNvPr id="44" name="타원 4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50402" y="5771466"/>
            <a:ext cx="254379" cy="265823"/>
            <a:chOff x="5672667" y="2300758"/>
            <a:chExt cx="270933" cy="272247"/>
          </a:xfrm>
        </p:grpSpPr>
        <p:sp>
          <p:nvSpPr>
            <p:cNvPr id="47" name="타원 4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자녀 등록 페이지</a:t>
            </a:r>
            <a:r>
              <a:rPr lang="en-US" altLang="ko-KR" smtClean="0"/>
              <a:t>(/info/</a:t>
            </a:r>
            <a:r>
              <a:rPr lang="en-US" altLang="ko-KR" dirty="0" err="1" smtClean="0"/>
              <a:t>childregist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193226" y="4432580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 록 하 기</a:t>
            </a:r>
            <a:endParaRPr lang="ko-KR" alt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722178" y="1549977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자녀 등록하기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04693" y="2011642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16458" y="2185377"/>
            <a:ext cx="5192202" cy="207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80" y="2396636"/>
            <a:ext cx="5209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이   </a:t>
            </a:r>
            <a:r>
              <a:rPr lang="ko-KR" altLang="en-US" sz="1000" b="0" dirty="0" err="1" smtClean="0"/>
              <a:t>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:                                         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 smtClean="0"/>
              <a:t>나   이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smtClean="0"/>
              <a:t>성   별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특이사항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                        </a:t>
            </a:r>
            <a:endParaRPr lang="ko-KR" altLang="en-US" sz="1000" b="0" dirty="0"/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144942" y="2356499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52514" y="2654079"/>
            <a:ext cx="254379" cy="264540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52965" y="2945846"/>
            <a:ext cx="254379" cy="264540"/>
            <a:chOff x="5672667" y="2302072"/>
            <a:chExt cx="270933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150519" y="3236433"/>
            <a:ext cx="254379" cy="264540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95028" y="2943530"/>
            <a:ext cx="290678" cy="260848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85706" y="2942980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     자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4151349" y="2994659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049754" y="2923378"/>
            <a:ext cx="290678" cy="260848"/>
            <a:chOff x="5672667" y="2302072"/>
            <a:chExt cx="270933" cy="270933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0432" y="2922828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  <a:r>
              <a:rPr lang="ko-KR" altLang="en-US" sz="1200" dirty="0" smtClean="0"/>
              <a:t>     자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106075" y="297450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978781" y="2177576"/>
            <a:ext cx="2165103" cy="824872"/>
            <a:chOff x="2922186" y="1417936"/>
            <a:chExt cx="2597107" cy="1659467"/>
          </a:xfrm>
        </p:grpSpPr>
        <p:sp>
          <p:nvSpPr>
            <p:cNvPr id="113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3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지병과 같은 특이사항들을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2290119" y="4421463"/>
            <a:ext cx="2287597" cy="675307"/>
            <a:chOff x="2922186" y="1417936"/>
            <a:chExt cx="2597107" cy="1659467"/>
          </a:xfrm>
        </p:grpSpPr>
        <p:sp>
          <p:nvSpPr>
            <p:cNvPr id="116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입력된 회원정보들이 형식에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맞다면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4578713" y="4511642"/>
            <a:ext cx="254379" cy="264540"/>
            <a:chOff x="5672667" y="2302072"/>
            <a:chExt cx="270933" cy="2709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7226" name="TextBox1" r:id="rId2" imgW="1028880" imgH="228600"/>
        </mc:Choice>
        <mc:Fallback>
          <p:control name="TextBox1" r:id="rId2" imgW="1028880" imgH="228600">
            <p:pic>
              <p:nvPicPr>
                <p:cNvPr id="84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5317" y="2399447"/>
                  <a:ext cx="1026792" cy="22467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27" name="TextBox2" r:id="rId3" imgW="1028880" imgH="198000"/>
        </mc:Choice>
        <mc:Fallback>
          <p:control name="TextBox2" r:id="rId3" imgW="1028880" imgH="198000">
            <p:pic>
              <p:nvPicPr>
                <p:cNvPr id="85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065317" y="2696759"/>
                  <a:ext cx="1026792" cy="20143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28" name="TextBox4" r:id="rId4" imgW="4015800" imgH="784800"/>
        </mc:Choice>
        <mc:Fallback>
          <p:control name="TextBox4" r:id="rId4" imgW="4015800" imgH="784800">
            <p:pic>
              <p:nvPicPr>
                <p:cNvPr id="87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188369" y="3323382"/>
                  <a:ext cx="4016517" cy="78636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 /member/</a:t>
            </a:r>
            <a:r>
              <a:rPr lang="en-US" altLang="ko-KR" dirty="0" err="1" smtClean="0"/>
              <a:t>usrinfomodify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70613" y="3047737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8" y="3349781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27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8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9" name="TextBox6" r:id="rId4" imgW="624960" imgH="152280"/>
        </mc:Choice>
        <mc:Fallback>
          <p:control name="TextBox6" r:id="rId4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0" name="TextBox7" r:id="rId5" imgW="624960" imgH="152280"/>
        </mc:Choice>
        <mc:Fallback>
          <p:control name="TextBox7" r:id="rId5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1" name="TextBox8" r:id="rId6" imgW="624960" imgH="152280"/>
        </mc:Choice>
        <mc:Fallback>
          <p:control name="TextBox8" r:id="rId6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5827" y="369800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63270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27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사용자 페이지 초안 완성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1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마이 페이지</a:t>
            </a:r>
            <a:r>
              <a:rPr lang="en-US" altLang="ko-KR" dirty="0" smtClean="0"/>
              <a:t>(/admin/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38152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기관 등록 페이지 </a:t>
            </a:r>
            <a:r>
              <a:rPr lang="en-US" altLang="ko-KR" dirty="0"/>
              <a:t>( </a:t>
            </a:r>
            <a:r>
              <a:rPr lang="en-US" altLang="ko-KR" dirty="0" smtClean="0"/>
              <a:t>/admin/org/register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442854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 특별시 관악구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관천로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r>
              <a:rPr lang="ko-KR" altLang="en-US" sz="900" dirty="0" smtClean="0">
                <a:solidFill>
                  <a:schemeClr val="tx1"/>
                </a:solidFill>
              </a:rPr>
              <a:t>길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1259131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93" y="129933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709" y="1304846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596575" y="1276176"/>
            <a:ext cx="2965806" cy="5865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24208" y="1285956"/>
            <a:ext cx="2126051" cy="1096533"/>
            <a:chOff x="3445405" y="1417936"/>
            <a:chExt cx="2073888" cy="180351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45405" y="1417936"/>
              <a:ext cx="1962494" cy="180351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반드시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 이상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 이름을 입력합니다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62387" y="1390811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/admin/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organregist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기관에서 수용 가능한 인원들을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전화 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가능하고 전화번호형식검사를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202724" y="3968467"/>
            <a:ext cx="2172124" cy="840470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기관의 우편 번호를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상세 주소를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08814" y="1552312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584472" y="1464855"/>
            <a:ext cx="864205" cy="183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기   관  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375823" y="1276854"/>
            <a:ext cx="2186557" cy="5857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49189" y="4520463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 세 주 소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255" y="4053487"/>
            <a:ext cx="1539782" cy="3133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5283" y="4062050"/>
            <a:ext cx="1027754" cy="299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333 - 333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30590" y="4080030"/>
            <a:ext cx="605093" cy="2818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995666" y="2098580"/>
            <a:ext cx="2322862" cy="652432"/>
            <a:chOff x="3367508" y="1417936"/>
            <a:chExt cx="2040393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220643" y="1707295"/>
              <a:ext cx="392107" cy="9837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대여 시간에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가격을 입력합니다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03938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04575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비용을 입력하세요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12177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r>
              <a:rPr lang="en-US" altLang="ko-KR" sz="800" dirty="0" smtClean="0">
                <a:solidFill>
                  <a:schemeClr val="tx1"/>
                </a:solidFill>
              </a:rPr>
              <a:t>30 </a:t>
            </a:r>
            <a:r>
              <a:rPr lang="ko-KR" altLang="en-US" sz="800" dirty="0" smtClean="0">
                <a:solidFill>
                  <a:schemeClr val="tx1"/>
                </a:solidFill>
              </a:rPr>
              <a:t>분 당 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   비용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739293" y="2104712"/>
            <a:ext cx="254379" cy="264540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628666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635038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711060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수용가능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인원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4264844" y="2721682"/>
            <a:ext cx="254379" cy="264540"/>
            <a:chOff x="5672667" y="2302072"/>
            <a:chExt cx="270933" cy="270933"/>
          </a:xfrm>
        </p:grpSpPr>
        <p:sp>
          <p:nvSpPr>
            <p:cNvPr id="168" name="타원 16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1881" y="322971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6992" y="323608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5295" y="331210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표 전 번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4267620" y="3322729"/>
            <a:ext cx="254379" cy="264540"/>
            <a:chOff x="5672667" y="2302072"/>
            <a:chExt cx="270933" cy="270933"/>
          </a:xfrm>
        </p:grpSpPr>
        <p:sp>
          <p:nvSpPr>
            <p:cNvPr id="174" name="타원 17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0949" y="4080030"/>
            <a:ext cx="254379" cy="264540"/>
            <a:chOff x="5672667" y="2302072"/>
            <a:chExt cx="270933" cy="270933"/>
          </a:xfrm>
        </p:grpSpPr>
        <p:sp>
          <p:nvSpPr>
            <p:cNvPr id="184" name="타원 18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387671" y="4550653"/>
            <a:ext cx="254379" cy="264540"/>
            <a:chOff x="5672667" y="2302072"/>
            <a:chExt cx="270933" cy="270933"/>
          </a:xfrm>
        </p:grpSpPr>
        <p:sp>
          <p:nvSpPr>
            <p:cNvPr id="187" name="타원 1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634962" y="1437455"/>
            <a:ext cx="254379" cy="264540"/>
            <a:chOff x="5672667" y="2302072"/>
            <a:chExt cx="270933" cy="270933"/>
          </a:xfrm>
        </p:grpSpPr>
        <p:sp>
          <p:nvSpPr>
            <p:cNvPr id="190" name="타원 18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2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8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en" b="1" dirty="0" smtClean="0"/>
              <a:t>DB </a:t>
            </a:r>
            <a:r>
              <a:rPr lang="ko-KR" altLang="en-US" b="1" dirty="0" smtClean="0"/>
              <a:t>논리적 설계</a:t>
            </a:r>
            <a:endParaRPr lang="en" b="1" dirty="0"/>
          </a:p>
        </p:txBody>
      </p:sp>
      <p:graphicFrame>
        <p:nvGraphicFramePr>
          <p:cNvPr id="68" name="표 5">
            <a:extLst>
              <a:ext uri="{FF2B5EF4-FFF2-40B4-BE49-F238E27FC236}">
                <a16:creationId xmlns:a16="http://schemas.microsoft.com/office/drawing/2014/main" id="{2217868F-2785-4E10-B130-F254FAD423C9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1865700"/>
          <a:ext cx="1944216" cy="23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69" name="표 5">
            <a:extLst>
              <a:ext uri="{FF2B5EF4-FFF2-40B4-BE49-F238E27FC236}">
                <a16:creationId xmlns:a16="http://schemas.microsoft.com/office/drawing/2014/main" id="{51A7904B-2FE2-419B-9A1D-1C998FBFDB5A}"/>
              </a:ext>
            </a:extLst>
          </p:cNvPr>
          <p:cNvGraphicFramePr>
            <a:graphicFrameLocks noGrp="1"/>
          </p:cNvGraphicFramePr>
          <p:nvPr/>
        </p:nvGraphicFramePr>
        <p:xfrm>
          <a:off x="9048328" y="1700808"/>
          <a:ext cx="1944216" cy="365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시설정보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운영시작일자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운영종료일자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돌봄시작시간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돌봄종료시간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돌봄요일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돌봄학년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돌봄프로그램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시설사진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70" name="표 5">
            <a:extLst>
              <a:ext uri="{FF2B5EF4-FFF2-40B4-BE49-F238E27FC236}">
                <a16:creationId xmlns:a16="http://schemas.microsoft.com/office/drawing/2014/main" id="{9DADC7C8-04C6-42DF-AFC8-9744FD419ECF}"/>
              </a:ext>
            </a:extLst>
          </p:cNvPr>
          <p:cNvGraphicFramePr>
            <a:graphicFrameLocks noGrp="1"/>
          </p:cNvGraphicFramePr>
          <p:nvPr/>
        </p:nvGraphicFramePr>
        <p:xfrm>
          <a:off x="4912548" y="1313275"/>
          <a:ext cx="194421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1476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신청정보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신청아동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신청상태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71" name="표 5">
            <a:extLst>
              <a:ext uri="{FF2B5EF4-FFF2-40B4-BE49-F238E27FC236}">
                <a16:creationId xmlns:a16="http://schemas.microsoft.com/office/drawing/2014/main" id="{25D9DBBB-DC93-4C9C-B0FF-4FF4BBBB683E}"/>
              </a:ext>
            </a:extLst>
          </p:cNvPr>
          <p:cNvGraphicFramePr>
            <a:graphicFrameLocks noGrp="1"/>
          </p:cNvGraphicFramePr>
          <p:nvPr/>
        </p:nvGraphicFramePr>
        <p:xfrm>
          <a:off x="4912548" y="3746406"/>
          <a:ext cx="19442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1476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리뷰정보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리뷰평점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리뷰상태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72" name="표 5">
            <a:extLst>
              <a:ext uri="{FF2B5EF4-FFF2-40B4-BE49-F238E27FC236}">
                <a16:creationId xmlns:a16="http://schemas.microsoft.com/office/drawing/2014/main" id="{9CD00DFB-9977-4053-80B3-DA016C5FC877}"/>
              </a:ext>
            </a:extLst>
          </p:cNvPr>
          <p:cNvGraphicFramePr>
            <a:graphicFrameLocks noGrp="1"/>
          </p:cNvGraphicFramePr>
          <p:nvPr/>
        </p:nvGraphicFramePr>
        <p:xfrm>
          <a:off x="1135303" y="4169492"/>
          <a:ext cx="1944216" cy="195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게시물번호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cxnSp>
        <p:nvCxnSpPr>
          <p:cNvPr id="73" name="연결선: 꺾임 27">
            <a:extLst>
              <a:ext uri="{FF2B5EF4-FFF2-40B4-BE49-F238E27FC236}">
                <a16:creationId xmlns:a16="http://schemas.microsoft.com/office/drawing/2014/main" id="{D281D527-0FC1-4C21-91D7-EE6C0967E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9514" y="2065176"/>
            <a:ext cx="1833038" cy="4997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454965-82D7-40A5-A63B-3CEDCF5F85C1}"/>
              </a:ext>
            </a:extLst>
          </p:cNvPr>
          <p:cNvCxnSpPr>
            <a:cxnSpLocks/>
          </p:cNvCxnSpPr>
          <p:nvPr/>
        </p:nvCxnSpPr>
        <p:spPr>
          <a:xfrm>
            <a:off x="4796964" y="1993170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7EF6DA-8014-4A8D-BB4C-D3C5ECB73D89}"/>
              </a:ext>
            </a:extLst>
          </p:cNvPr>
          <p:cNvCxnSpPr>
            <a:cxnSpLocks/>
          </p:cNvCxnSpPr>
          <p:nvPr/>
        </p:nvCxnSpPr>
        <p:spPr>
          <a:xfrm flipV="1">
            <a:off x="4796964" y="1993170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9AF0CDF-0850-4BFA-9009-2490BD229D60}"/>
              </a:ext>
            </a:extLst>
          </p:cNvPr>
          <p:cNvCxnSpPr>
            <a:cxnSpLocks/>
          </p:cNvCxnSpPr>
          <p:nvPr/>
        </p:nvCxnSpPr>
        <p:spPr>
          <a:xfrm>
            <a:off x="4796964" y="2065178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109">
            <a:extLst>
              <a:ext uri="{FF2B5EF4-FFF2-40B4-BE49-F238E27FC236}">
                <a16:creationId xmlns:a16="http://schemas.microsoft.com/office/drawing/2014/main" id="{EAB9CFDB-2137-4BBE-9907-0648041143CD}"/>
              </a:ext>
            </a:extLst>
          </p:cNvPr>
          <p:cNvCxnSpPr>
            <a:cxnSpLocks/>
          </p:cNvCxnSpPr>
          <p:nvPr/>
        </p:nvCxnSpPr>
        <p:spPr>
          <a:xfrm rot="10800000">
            <a:off x="3064563" y="2636912"/>
            <a:ext cx="1840135" cy="18059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FC2D0C4-AC72-46BA-BBA4-5E203FE5A172}"/>
              </a:ext>
            </a:extLst>
          </p:cNvPr>
          <p:cNvCxnSpPr>
            <a:cxnSpLocks/>
          </p:cNvCxnSpPr>
          <p:nvPr/>
        </p:nvCxnSpPr>
        <p:spPr>
          <a:xfrm>
            <a:off x="4789106" y="4370818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64CCEA8-BEBB-4018-A2B4-59200950C8DF}"/>
              </a:ext>
            </a:extLst>
          </p:cNvPr>
          <p:cNvCxnSpPr>
            <a:cxnSpLocks/>
          </p:cNvCxnSpPr>
          <p:nvPr/>
        </p:nvCxnSpPr>
        <p:spPr>
          <a:xfrm flipV="1">
            <a:off x="4789106" y="4370818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5AD18F9-C79C-4819-A263-EC28752CDDFA}"/>
              </a:ext>
            </a:extLst>
          </p:cNvPr>
          <p:cNvCxnSpPr>
            <a:cxnSpLocks/>
          </p:cNvCxnSpPr>
          <p:nvPr/>
        </p:nvCxnSpPr>
        <p:spPr>
          <a:xfrm>
            <a:off x="4789106" y="4442826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133">
            <a:extLst>
              <a:ext uri="{FF2B5EF4-FFF2-40B4-BE49-F238E27FC236}">
                <a16:creationId xmlns:a16="http://schemas.microsoft.com/office/drawing/2014/main" id="{C378DF8A-75BA-4424-A0AC-30FAD1E1E0E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856764" y="2212435"/>
            <a:ext cx="2191564" cy="1639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36">
            <a:extLst>
              <a:ext uri="{FF2B5EF4-FFF2-40B4-BE49-F238E27FC236}">
                <a16:creationId xmlns:a16="http://schemas.microsoft.com/office/drawing/2014/main" id="{D0A648A9-D889-4A0D-B16B-9BB63AC17494}"/>
              </a:ext>
            </a:extLst>
          </p:cNvPr>
          <p:cNvCxnSpPr>
            <a:cxnSpLocks/>
          </p:cNvCxnSpPr>
          <p:nvPr/>
        </p:nvCxnSpPr>
        <p:spPr>
          <a:xfrm flipV="1">
            <a:off x="6856764" y="2446199"/>
            <a:ext cx="2191564" cy="21873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7902DF1-6744-40FB-99C3-BA347B83D068}"/>
              </a:ext>
            </a:extLst>
          </p:cNvPr>
          <p:cNvCxnSpPr>
            <a:cxnSpLocks/>
          </p:cNvCxnSpPr>
          <p:nvPr/>
        </p:nvCxnSpPr>
        <p:spPr>
          <a:xfrm>
            <a:off x="6990419" y="2138243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9A1423A-52E6-4826-9528-5CA8FA9A438D}"/>
              </a:ext>
            </a:extLst>
          </p:cNvPr>
          <p:cNvCxnSpPr>
            <a:cxnSpLocks/>
          </p:cNvCxnSpPr>
          <p:nvPr/>
        </p:nvCxnSpPr>
        <p:spPr>
          <a:xfrm flipH="1" flipV="1">
            <a:off x="6858511" y="2138243"/>
            <a:ext cx="131908" cy="72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347D06C-41F3-4DF4-8B0C-5910CE43712D}"/>
              </a:ext>
            </a:extLst>
          </p:cNvPr>
          <p:cNvCxnSpPr>
            <a:cxnSpLocks/>
          </p:cNvCxnSpPr>
          <p:nvPr/>
        </p:nvCxnSpPr>
        <p:spPr>
          <a:xfrm flipH="1">
            <a:off x="6858511" y="2210251"/>
            <a:ext cx="131908" cy="69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5CD1A8D-BA48-4A77-8325-0AEE530DAA1F}"/>
              </a:ext>
            </a:extLst>
          </p:cNvPr>
          <p:cNvCxnSpPr>
            <a:cxnSpLocks/>
          </p:cNvCxnSpPr>
          <p:nvPr/>
        </p:nvCxnSpPr>
        <p:spPr>
          <a:xfrm>
            <a:off x="6980205" y="4565724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01AEFB3-4B05-4BC8-B264-A7595774AA47}"/>
              </a:ext>
            </a:extLst>
          </p:cNvPr>
          <p:cNvCxnSpPr>
            <a:cxnSpLocks/>
          </p:cNvCxnSpPr>
          <p:nvPr/>
        </p:nvCxnSpPr>
        <p:spPr>
          <a:xfrm flipH="1" flipV="1">
            <a:off x="6848297" y="4565724"/>
            <a:ext cx="131908" cy="72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00A3E71-364F-4B5C-AF4E-ECC31A1EE3BD}"/>
              </a:ext>
            </a:extLst>
          </p:cNvPr>
          <p:cNvCxnSpPr>
            <a:cxnSpLocks/>
          </p:cNvCxnSpPr>
          <p:nvPr/>
        </p:nvCxnSpPr>
        <p:spPr>
          <a:xfrm flipH="1">
            <a:off x="6848297" y="4637732"/>
            <a:ext cx="131908" cy="69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31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2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3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4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5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6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7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046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7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8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9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0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1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867594" y="2166234"/>
            <a:ext cx="1173223" cy="605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53684" y="305543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151612" y="344007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60942" y="36323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942" y="420934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158870" y="4017027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검색 페이지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smtClean="0">
                <a:latin typeface="+mn-ea"/>
              </a:rPr>
              <a:t>member</a:t>
            </a:r>
            <a:r>
              <a:rPr lang="en-US" altLang="ko-KR" dirty="0" smtClean="0">
                <a:latin typeface="+mn-ea"/>
              </a:rPr>
              <a:t>/search 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761118" y="1854785"/>
            <a:ext cx="254379" cy="265823"/>
            <a:chOff x="5672667" y="2300758"/>
            <a:chExt cx="270933" cy="272247"/>
          </a:xfrm>
        </p:grpSpPr>
        <p:sp>
          <p:nvSpPr>
            <p:cNvPr id="13" name="타원 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9527435" y="1472233"/>
            <a:ext cx="2225532" cy="643932"/>
            <a:chOff x="6625018" y="946713"/>
            <a:chExt cx="2058726" cy="1659467"/>
          </a:xfrm>
        </p:grpSpPr>
        <p:sp>
          <p:nvSpPr>
            <p:cNvPr id="16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4671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기준으로 기관의 이름을 검색합니다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/member/login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5493</TotalTime>
  <Words>3990</Words>
  <Application>Microsoft Office PowerPoint</Application>
  <PresentationFormat>와이드스크린</PresentationFormat>
  <Paragraphs>1566</Paragraphs>
  <Slides>54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DB 논리적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360</cp:revision>
  <dcterms:created xsi:type="dcterms:W3CDTF">2016-05-10T18:46:26Z</dcterms:created>
  <dcterms:modified xsi:type="dcterms:W3CDTF">2021-05-07T05:55:34Z</dcterms:modified>
</cp:coreProperties>
</file>