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8563A-1DD0-4F96-BB36-06D4513AA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E3C0F9-3110-4C16-8F60-B09C1D86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C6369-59B5-4C99-94BE-9A3E7D3F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41B1E-E669-4CDD-A563-DCC88D22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02B8F-6681-44C5-BCC2-481C64F7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63877-CDB7-4AC3-96E2-3CDF58F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A8DB74-23A9-4242-B986-8BA3294BC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DA48D-3F40-463D-845A-12E220A6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62AEA-2FCA-4FCD-9506-7E7F9F43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9F434-CE35-41CB-ABB1-A2FC3F09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2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41CE96-8C32-4BC0-BC6D-346C19DF9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345BF-2BFE-45A8-8272-DD1130BB2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2BCF4-3AEA-45A5-8F97-F5CFF8A5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55C64-F6BD-44C2-AC71-9149CECC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18BEE-BF8D-4887-835E-FF429165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1494F-D7AF-4732-A276-A9767071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457BD-6759-4FE7-8604-C97566C4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B43CD-C207-45F5-9452-CD1AA272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2C2B2-CBB2-47B4-BACC-D64B5704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BF32E-C2CB-4C7D-B3A9-6ABE4406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1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969D7-85D5-4D6E-BAF9-109C128B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5955A-2A25-4783-BE49-E7C3C69D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3FFED-500D-4C4A-9A01-608AF1CF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039A1-C316-4A65-B265-31EBB472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36C34-9BF1-4FA1-92D6-F7F04FC7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8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B7443-02D0-4B1D-BDEF-D7BFE9E6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7B770-622A-4A03-95DE-8FB563478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DFA09A-727D-4E55-9202-179735F37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7B86E-9750-40B9-96AC-FABD2025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EF03E-7C23-474C-83BB-9182FF99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71D20-E13B-4701-AC12-E3054900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0F922-1E5B-4344-9F3B-FEE4DC33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CE2AC-F7EA-428D-931F-2F0BD104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88CC5-8162-436A-B0B2-B4167DE42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8FE83F-E0DF-4207-9618-EAAF8444B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74FA37-DA26-40A1-9A0A-39CE77193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DC7914-F334-4CCE-81C2-826985F9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FF58B6-3503-4EAF-9607-44CBD651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71C079-FBC9-4BA8-B39F-AD073251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7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FD0C5-FDEA-4563-85C9-BDB5882D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03D89B-C307-466A-B31A-7C147983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5FC582-3DBB-4216-888A-7E570C74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FB11AD-D5EA-4091-B288-278F1E31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0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55C3B7-2039-4CE7-A58E-A602287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848280-C450-40A0-A21B-F9BC2922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EE1BB-2AAF-4198-80D9-44F25071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8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01934-7A2B-470A-A902-E5D19769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D8192-0A0B-4A35-BD83-50EB0DEF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3A511-149C-41F5-8F6E-3FC2FC2DD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4199-2990-4B6E-968B-A2564DAB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00D6F5-EBE9-4D61-9E61-9D5E04D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740EB-9FCE-459F-AA35-7F0ED2C6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CF9CD-C1B4-48B2-AF65-97DD19A4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7F68DA-6D04-4C25-8210-947888603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F3C45-CC11-470D-A1D7-504DFDA0A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D2198-54E9-4D5A-AEF3-619AF6C4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85FD-78B8-46B2-AA11-B816C0CE3E3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AF779-696A-4460-AF1B-65CB08A3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C27DC-E22C-46FE-AC25-7BE433F3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3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26EF70-44B7-4322-8F53-3A866AB0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28166-6DDB-4959-8624-E9D6414B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36179-EF5A-40AE-A3F7-996C1B1C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585FD-78B8-46B2-AA11-B816C0CE3E31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6F616-48FB-4300-B49C-A2CC1CF6E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3DC4D-98F9-47E1-89B3-BCB14A54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F7D4-3014-4C32-8E83-87B750D1C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8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8CF1E4-4EC2-4D3D-B1C4-CB02DF56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04825"/>
            <a:ext cx="9448800" cy="5848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4270" y="230659"/>
            <a:ext cx="201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Infra </a:t>
            </a:r>
            <a:r>
              <a:rPr lang="ko-KR" altLang="en-US" sz="2400" b="1" dirty="0" smtClean="0"/>
              <a:t>구성도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537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1C7802-9086-4DCE-8F0B-34747B77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19125"/>
            <a:ext cx="93726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note02</dc:creator>
  <cp:lastModifiedBy>hoon jung</cp:lastModifiedBy>
  <cp:revision>2</cp:revision>
  <dcterms:created xsi:type="dcterms:W3CDTF">2021-04-11T12:03:28Z</dcterms:created>
  <dcterms:modified xsi:type="dcterms:W3CDTF">2021-04-13T05:41:59Z</dcterms:modified>
</cp:coreProperties>
</file>