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55"/>
  </p:notesMasterIdLst>
  <p:sldIdLst>
    <p:sldId id="294" r:id="rId3"/>
    <p:sldId id="262" r:id="rId4"/>
    <p:sldId id="307" r:id="rId5"/>
    <p:sldId id="308" r:id="rId6"/>
    <p:sldId id="309" r:id="rId7"/>
    <p:sldId id="280" r:id="rId8"/>
    <p:sldId id="269" r:id="rId9"/>
    <p:sldId id="297" r:id="rId10"/>
    <p:sldId id="295" r:id="rId11"/>
    <p:sldId id="310" r:id="rId12"/>
    <p:sldId id="311" r:id="rId13"/>
    <p:sldId id="296" r:id="rId14"/>
    <p:sldId id="299" r:id="rId15"/>
    <p:sldId id="300" r:id="rId16"/>
    <p:sldId id="283" r:id="rId17"/>
    <p:sldId id="301" r:id="rId18"/>
    <p:sldId id="312" r:id="rId19"/>
    <p:sldId id="304" r:id="rId20"/>
    <p:sldId id="305" r:id="rId21"/>
    <p:sldId id="316" r:id="rId22"/>
    <p:sldId id="313" r:id="rId23"/>
    <p:sldId id="306" r:id="rId24"/>
    <p:sldId id="314" r:id="rId25"/>
    <p:sldId id="315" r:id="rId26"/>
    <p:sldId id="273" r:id="rId27"/>
    <p:sldId id="302" r:id="rId28"/>
    <p:sldId id="267" r:id="rId29"/>
    <p:sldId id="268" r:id="rId30"/>
    <p:sldId id="256" r:id="rId31"/>
    <p:sldId id="259" r:id="rId32"/>
    <p:sldId id="258" r:id="rId33"/>
    <p:sldId id="257" r:id="rId34"/>
    <p:sldId id="270" r:id="rId35"/>
    <p:sldId id="263" r:id="rId36"/>
    <p:sldId id="275" r:id="rId37"/>
    <p:sldId id="285" r:id="rId38"/>
    <p:sldId id="274" r:id="rId39"/>
    <p:sldId id="265" r:id="rId40"/>
    <p:sldId id="278" r:id="rId41"/>
    <p:sldId id="279" r:id="rId42"/>
    <p:sldId id="281" r:id="rId43"/>
    <p:sldId id="282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64" r:id="rId53"/>
    <p:sldId id="260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94"/>
            <p14:sldId id="262"/>
            <p14:sldId id="307"/>
            <p14:sldId id="308"/>
            <p14:sldId id="309"/>
            <p14:sldId id="280"/>
            <p14:sldId id="269"/>
            <p14:sldId id="297"/>
            <p14:sldId id="295"/>
            <p14:sldId id="310"/>
            <p14:sldId id="311"/>
            <p14:sldId id="296"/>
            <p14:sldId id="299"/>
            <p14:sldId id="300"/>
            <p14:sldId id="283"/>
            <p14:sldId id="301"/>
            <p14:sldId id="312"/>
            <p14:sldId id="304"/>
            <p14:sldId id="305"/>
            <p14:sldId id="316"/>
            <p14:sldId id="313"/>
            <p14:sldId id="306"/>
            <p14:sldId id="314"/>
            <p14:sldId id="315"/>
            <p14:sldId id="273"/>
            <p14:sldId id="302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  <p14:sldId id="270"/>
            <p14:sldId id="263"/>
            <p14:sldId id="275"/>
            <p14:sldId id="285"/>
            <p14:sldId id="274"/>
            <p14:sldId id="265"/>
            <p14:sldId id="278"/>
            <p14:sldId id="279"/>
            <p14:sldId id="281"/>
            <p14:sldId id="282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351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4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1401" y="168450"/>
            <a:ext cx="117091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6001" y="3265350"/>
            <a:ext cx="767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40201" y="1840276"/>
            <a:ext cx="19115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4572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5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10.xml"/><Relationship Id="rId7" Type="http://schemas.openxmlformats.org/officeDocument/2006/relationships/image" Target="../media/image7.wmf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slideLayout" Target="../slideLayouts/slideLayout15.xml"/><Relationship Id="rId4" Type="http://schemas.openxmlformats.org/officeDocument/2006/relationships/control" Target="../activeX/activeX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13.xml"/><Relationship Id="rId7" Type="http://schemas.openxmlformats.org/officeDocument/2006/relationships/slideLayout" Target="../slideLayouts/slideLayout15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6.xml"/><Relationship Id="rId5" Type="http://schemas.openxmlformats.org/officeDocument/2006/relationships/control" Target="../activeX/activeX15.xml"/><Relationship Id="rId4" Type="http://schemas.openxmlformats.org/officeDocument/2006/relationships/control" Target="../activeX/activeX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13" Type="http://schemas.openxmlformats.org/officeDocument/2006/relationships/image" Target="../media/image15.wmf"/><Relationship Id="rId3" Type="http://schemas.openxmlformats.org/officeDocument/2006/relationships/image" Target="../media/image11.gif"/><Relationship Id="rId7" Type="http://schemas.openxmlformats.org/officeDocument/2006/relationships/image" Target="../media/image14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gif"/><Relationship Id="rId11" Type="http://schemas.openxmlformats.org/officeDocument/2006/relationships/image" Target="../media/image21.gif"/><Relationship Id="rId5" Type="http://schemas.openxmlformats.org/officeDocument/2006/relationships/image" Target="../media/image13.gif"/><Relationship Id="rId10" Type="http://schemas.openxmlformats.org/officeDocument/2006/relationships/image" Target="../media/image20.gif"/><Relationship Id="rId4" Type="http://schemas.openxmlformats.org/officeDocument/2006/relationships/image" Target="../media/image12.gif"/><Relationship Id="rId9" Type="http://schemas.openxmlformats.org/officeDocument/2006/relationships/image" Target="../media/image19.gif"/><Relationship Id="rId14" Type="http://schemas.openxmlformats.org/officeDocument/2006/relationships/image" Target="../media/image22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3.xml"/><Relationship Id="rId3" Type="http://schemas.openxmlformats.org/officeDocument/2006/relationships/control" Target="../activeX/activeX18.xml"/><Relationship Id="rId7" Type="http://schemas.openxmlformats.org/officeDocument/2006/relationships/control" Target="../activeX/activeX22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21.xml"/><Relationship Id="rId5" Type="http://schemas.openxmlformats.org/officeDocument/2006/relationships/control" Target="../activeX/activeX20.xml"/><Relationship Id="rId10" Type="http://schemas.openxmlformats.org/officeDocument/2006/relationships/image" Target="../media/image3.wmf"/><Relationship Id="rId4" Type="http://schemas.openxmlformats.org/officeDocument/2006/relationships/control" Target="../activeX/activeX19.xml"/><Relationship Id="rId9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control" Target="../activeX/activeX25.xml"/><Relationship Id="rId7" Type="http://schemas.openxmlformats.org/officeDocument/2006/relationships/control" Target="../activeX/activeX29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8.xml"/><Relationship Id="rId5" Type="http://schemas.openxmlformats.org/officeDocument/2006/relationships/control" Target="../activeX/activeX27.xml"/><Relationship Id="rId4" Type="http://schemas.openxmlformats.org/officeDocument/2006/relationships/control" Target="../activeX/activeX26.xml"/><Relationship Id="rId9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3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5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216001" y="3265350"/>
            <a:ext cx="57599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ko-KR" altLang="en-US" dirty="0" smtClean="0"/>
              <a:t>온종일 돌봄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보드</a:t>
            </a:r>
            <a:endParaRPr lang="en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6538320" y="5377179"/>
            <a:ext cx="4129680" cy="91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ct val="1000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 훈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6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19" y="2432343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findid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아이디 찾기</a:t>
            </a:r>
            <a:endParaRPr lang="ko-KR" altLang="en-US" sz="20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1" y="293605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이름을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1" y="340873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1" y="3845538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2" y="4390988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비밀번호를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비밀번호 찾기</a:t>
            </a:r>
            <a:endParaRPr lang="ko-KR" altLang="en-US" sz="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672826" y="4355606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88984" y="3385208"/>
            <a:ext cx="2352724" cy="1885567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입력한 이름과 이메일에 매칭이 되는 아이디가 있다면 해당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 아이디를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.(POST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find_id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이름과 이메일에 매칭되는 아이디가 없을 경우에도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전송완료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악용하여 아이디를 찾는 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 (Get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 startAt="2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7" y="3916651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83190" y="2571940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/member/</a:t>
            </a:r>
            <a:r>
              <a:rPr lang="en-US" altLang="ko-KR" i="1" dirty="0" err="1" smtClean="0"/>
              <a:t>find_pw</a:t>
            </a:r>
            <a:r>
              <a:rPr lang="en-US" altLang="ko-KR" i="1" dirty="0" smtClean="0"/>
              <a:t> </a:t>
            </a:r>
            <a:r>
              <a:rPr lang="en-US" altLang="ko-KR" i="1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919612" y="307565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19612" y="354833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19612" y="3985135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15586" y="446300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7060301" y="3203161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ID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해당되는 회원 정보가 있다면 해당 이메일로 임시 비밀번호를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>
                  <a:solidFill>
                    <a:schemeClr val="tx1"/>
                  </a:solidFill>
                </a:rPr>
                <a:t>만약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아이디와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이메일에 매칭되는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정보가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없을 경우에도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전송 완료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악용하여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비밀번호를 바꾸는 </a:t>
              </a:r>
              <a:r>
                <a:rPr lang="ko-KR" altLang="en-US" sz="800" dirty="0">
                  <a:solidFill>
                    <a:schemeClr val="tx1"/>
                  </a:solidFill>
                </a:rPr>
                <a:t>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99068" y="4056248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비밀번호 찾기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84280" y="450294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아이디를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아이디 찾기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4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시설 </a:t>
            </a:r>
            <a:r>
              <a:rPr lang="ko-KR" altLang="en-US" dirty="0" smtClean="0"/>
              <a:t>상세 페이지 </a:t>
            </a:r>
            <a:r>
              <a:rPr lang="en-US" altLang="ko-KR" dirty="0" smtClean="0"/>
              <a:t>(/organ/detail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97965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돌봄신청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601260" y="1966276"/>
            <a:ext cx="2198768" cy="2107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기관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613" y="528555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평점을 비롯한사용자들의 후기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62330" y="422564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추가 세부사항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327729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즐겨찾기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601260" y="1505119"/>
            <a:ext cx="1599466" cy="325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적당히 긴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255105" y="1443894"/>
            <a:ext cx="2044393" cy="1044764"/>
            <a:chOff x="684308" y="-1087876"/>
            <a:chExt cx="3128238" cy="2590256"/>
          </a:xfrm>
        </p:grpSpPr>
        <p:sp>
          <p:nvSpPr>
            <p:cNvPr id="42" name="한쪽 모서리가 잘린 사각형 41"/>
            <p:cNvSpPr/>
            <p:nvPr/>
          </p:nvSpPr>
          <p:spPr>
            <a:xfrm flipH="1">
              <a:off x="684308" y="-1087876"/>
              <a:ext cx="3128238" cy="259025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kumimoji="0" lang="ko-KR" altLang="en-US" sz="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기관명과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기관 평점을 보여준다</a:t>
              </a: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28600" marR="0" lvl="0" indent="-2286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2. 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기관의 사진을 </a:t>
              </a:r>
              <a:r>
                <a:rPr lang="ko-KR" altLang="en-US" sz="800" noProof="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캐러셀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형식으로 보여준다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z="800" noProof="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3.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기관에 관한 대표 정보들을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02637" y="1535620"/>
            <a:ext cx="254379" cy="265823"/>
            <a:chOff x="5672667" y="2300758"/>
            <a:chExt cx="270933" cy="272247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051943" y="1993504"/>
            <a:ext cx="254379" cy="265823"/>
            <a:chOff x="5672667" y="2300758"/>
            <a:chExt cx="270933" cy="272247"/>
          </a:xfrm>
        </p:grpSpPr>
        <p:sp>
          <p:nvSpPr>
            <p:cNvPr id="48" name="타원 4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396065" y="3757724"/>
            <a:ext cx="254379" cy="265823"/>
            <a:chOff x="5672667" y="2300758"/>
            <a:chExt cx="270933" cy="272247"/>
          </a:xfrm>
        </p:grpSpPr>
        <p:sp>
          <p:nvSpPr>
            <p:cNvPr id="51" name="타원 5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399930" y="4385728"/>
            <a:ext cx="1904397" cy="598052"/>
            <a:chOff x="6618509" y="475341"/>
            <a:chExt cx="2059230" cy="1659467"/>
          </a:xfrm>
        </p:grpSpPr>
        <p:sp>
          <p:nvSpPr>
            <p:cNvPr id="54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기관에 대한 추가적인 나머지 정보를 기재합니다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651134" y="1984585"/>
            <a:ext cx="254379" cy="265823"/>
            <a:chOff x="5672667" y="2300758"/>
            <a:chExt cx="270933" cy="272247"/>
          </a:xfrm>
        </p:grpSpPr>
        <p:sp>
          <p:nvSpPr>
            <p:cNvPr id="60" name="타원 5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74794" y="2300758"/>
              <a:ext cx="266685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399011" y="4508715"/>
            <a:ext cx="254379" cy="265823"/>
            <a:chOff x="5672667" y="2300758"/>
            <a:chExt cx="270933" cy="272247"/>
          </a:xfrm>
        </p:grpSpPr>
        <p:sp>
          <p:nvSpPr>
            <p:cNvPr id="75" name="타원 7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946347" y="5574343"/>
            <a:ext cx="254379" cy="265823"/>
            <a:chOff x="5672667" y="2300758"/>
            <a:chExt cx="270933" cy="272247"/>
          </a:xfrm>
        </p:grpSpPr>
        <p:sp>
          <p:nvSpPr>
            <p:cNvPr id="85" name="타원 8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7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316884" y="3743118"/>
            <a:ext cx="254379" cy="265823"/>
            <a:chOff x="5672667" y="2300758"/>
            <a:chExt cx="270933" cy="272247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4790" y="2300758"/>
              <a:ext cx="26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741598" y="5831564"/>
            <a:ext cx="622248" cy="226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댓글등록</a:t>
            </a:r>
            <a:endParaRPr lang="ko-KR" altLang="en-US" sz="8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394673" y="532446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6" y="1581803"/>
            <a:ext cx="1970783" cy="247694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82418"/>
              </p:ext>
            </p:extLst>
          </p:nvPr>
        </p:nvGraphicFramePr>
        <p:xfrm>
          <a:off x="5911584" y="1986041"/>
          <a:ext cx="2498962" cy="161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48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1249481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담당기관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대표자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사용료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연락처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직원 현황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급식유무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셔틀정보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서비스 운영시간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정원 </a:t>
                      </a:r>
                      <a:r>
                        <a:rPr lang="en-US" altLang="ko-KR" sz="800" dirty="0" smtClean="0">
                          <a:latin typeface="+mn-lt"/>
                        </a:rPr>
                        <a:t>00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r>
                        <a:rPr lang="en-US" altLang="ko-KR" sz="800" dirty="0" smtClean="0">
                          <a:latin typeface="+mn-lt"/>
                        </a:rPr>
                        <a:t>/ </a:t>
                      </a:r>
                      <a:r>
                        <a:rPr lang="ko-KR" altLang="en-US" sz="800" dirty="0" smtClean="0">
                          <a:latin typeface="+mn-lt"/>
                        </a:rPr>
                        <a:t>현원 </a:t>
                      </a:r>
                      <a:r>
                        <a:rPr lang="en-US" altLang="ko-KR" sz="800" dirty="0" smtClean="0">
                          <a:latin typeface="+mn-lt"/>
                        </a:rPr>
                        <a:t>16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798141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008498" y="5820859"/>
            <a:ext cx="595163" cy="24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댓글수정</a:t>
            </a:r>
            <a:endParaRPr lang="ko-KR" altLang="en-US" sz="8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818839" y="5810696"/>
            <a:ext cx="254379" cy="265823"/>
            <a:chOff x="5672667" y="2300758"/>
            <a:chExt cx="270933" cy="272247"/>
          </a:xfrm>
        </p:grpSpPr>
        <p:sp>
          <p:nvSpPr>
            <p:cNvPr id="72" name="타원 7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8	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76793" y="5809963"/>
            <a:ext cx="254379" cy="265823"/>
            <a:chOff x="5672667" y="2300758"/>
            <a:chExt cx="270933" cy="272247"/>
          </a:xfrm>
        </p:grpSpPr>
        <p:sp>
          <p:nvSpPr>
            <p:cNvPr id="67" name="타원 6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9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162382" y="3350458"/>
            <a:ext cx="2225532" cy="643932"/>
            <a:chOff x="6625018" y="925483"/>
            <a:chExt cx="2058726" cy="1659467"/>
          </a:xfrm>
        </p:grpSpPr>
        <p:sp>
          <p:nvSpPr>
            <p:cNvPr id="8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2548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즐겨찾기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등록을 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신청 할 수 있는 페이지로 이동한다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763231" y="5081746"/>
            <a:ext cx="2199902" cy="694099"/>
            <a:chOff x="6618509" y="-235444"/>
            <a:chExt cx="2051699" cy="1659467"/>
          </a:xfrm>
        </p:grpSpPr>
        <p:sp>
          <p:nvSpPr>
            <p:cNvPr id="93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22873" y="-235444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사용자가 등록한 댓글들이 나열 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댓글을 수정 할 수 있게 바뀝니다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작성한 댓글을 등록합니다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98" name="이등변 삼각형 97"/>
          <p:cNvSpPr/>
          <p:nvPr/>
        </p:nvSpPr>
        <p:spPr>
          <a:xfrm rot="5400000">
            <a:off x="3301708" y="1590331"/>
            <a:ext cx="137798" cy="155122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8966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신청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(/organ/register)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3778686" y="5699707"/>
            <a:ext cx="4436790" cy="394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신 청 하 기</a:t>
            </a:r>
            <a:endParaRPr lang="ko-KR" altLang="en-US" sz="2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18380" y="5007901"/>
            <a:ext cx="4916328" cy="63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이용 약관 동의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11880" y="5291648"/>
            <a:ext cx="290678" cy="260848"/>
            <a:chOff x="5672667" y="2302072"/>
            <a:chExt cx="270933" cy="270933"/>
          </a:xfrm>
        </p:grpSpPr>
        <p:sp>
          <p:nvSpPr>
            <p:cNvPr id="87" name="타원 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02558" y="5291098"/>
            <a:ext cx="275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이용약관 내용을 넣습니다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678140" y="534277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05677" y="484929"/>
            <a:ext cx="5192202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8C8D2940-9930-4FFC-974F-8A83DFFE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94028"/>
              </p:ext>
            </p:extLst>
          </p:nvPr>
        </p:nvGraphicFramePr>
        <p:xfrm>
          <a:off x="3518381" y="2853266"/>
          <a:ext cx="4916329" cy="101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86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516049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254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2010.02.01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6502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2012.03.01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33166"/>
                  </a:ext>
                </a:extLst>
              </a:tr>
            </a:tbl>
          </a:graphicData>
        </a:graphic>
      </p:graphicFrame>
      <p:graphicFrame>
        <p:nvGraphicFramePr>
          <p:cNvPr id="75" name="표 3">
            <a:extLst>
              <a:ext uri="{FF2B5EF4-FFF2-40B4-BE49-F238E27FC236}">
                <a16:creationId xmlns:a16="http://schemas.microsoft.com/office/drawing/2014/main" id="{989503B7-FB60-4707-90C9-D9B4E84D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29078"/>
              </p:ext>
            </p:extLst>
          </p:nvPr>
        </p:nvGraphicFramePr>
        <p:xfrm>
          <a:off x="3518380" y="4006521"/>
          <a:ext cx="4916328" cy="87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93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3876835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</a:tblGrid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서울특별시 강북구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4.19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74 - 0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77269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16:00 ~ 20:00 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148380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40797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7" y="366283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0" y="1598142"/>
            <a:ext cx="4916328" cy="1180818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67841" y="1899504"/>
            <a:ext cx="1904397" cy="578093"/>
            <a:chOff x="6618509" y="475341"/>
            <a:chExt cx="2059230" cy="1659467"/>
          </a:xfrm>
        </p:grpSpPr>
        <p:sp>
          <p:nvSpPr>
            <p:cNvPr id="2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신청하고자 하는 사용자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(=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부모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에 대한 개인정보가 보여집니다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수정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232876" y="1997645"/>
            <a:ext cx="254379" cy="265823"/>
            <a:chOff x="5672667" y="2300758"/>
            <a:chExt cx="270933" cy="272247"/>
          </a:xfrm>
        </p:grpSpPr>
        <p:sp>
          <p:nvSpPr>
            <p:cNvPr id="26" name="타원 2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50441" y="2753141"/>
            <a:ext cx="1904397" cy="578093"/>
            <a:chOff x="6618509" y="475341"/>
            <a:chExt cx="205923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맡길 자녀를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체크박스 다수의 자녀 선택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215476" y="2851282"/>
            <a:ext cx="254379" cy="265823"/>
            <a:chOff x="5672667" y="2300758"/>
            <a:chExt cx="270933" cy="272247"/>
          </a:xfrm>
        </p:grpSpPr>
        <p:sp>
          <p:nvSpPr>
            <p:cNvPr id="32" name="타원 3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06677" y="4501659"/>
            <a:ext cx="1904397" cy="578093"/>
            <a:chOff x="6618509" y="475341"/>
            <a:chExt cx="2059230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돌봄을 맡길 날짜와 시간을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일단은 정말간단하게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&gt;&gt;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추후 섬세하게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171712" y="4599800"/>
            <a:ext cx="254379" cy="265823"/>
            <a:chOff x="5672667" y="2300758"/>
            <a:chExt cx="270933" cy="272247"/>
          </a:xfrm>
        </p:grpSpPr>
        <p:sp>
          <p:nvSpPr>
            <p:cNvPr id="38" name="타원 3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090948" y="5681808"/>
            <a:ext cx="2030743" cy="873929"/>
            <a:chOff x="696915" y="-1087876"/>
            <a:chExt cx="3107352" cy="2166709"/>
          </a:xfrm>
        </p:grpSpPr>
        <p:sp>
          <p:nvSpPr>
            <p:cNvPr id="41" name="한쪽 모서리가 잘린 사각형 40"/>
            <p:cNvSpPr/>
            <p:nvPr/>
          </p:nvSpPr>
          <p:spPr>
            <a:xfrm flipH="1">
              <a:off x="696915" y="-1087876"/>
              <a:ext cx="2819770" cy="2166709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이용약관에 대한 동의 버튼입니다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만약 클릭을 안하면 진행 할 수 없게 만듭니다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작성 해야 할 모든 조건을 검사 후 만족했다면 신청을 등록합니다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48255" y="5283941"/>
            <a:ext cx="254379" cy="265823"/>
            <a:chOff x="5672667" y="2300758"/>
            <a:chExt cx="270933" cy="272247"/>
          </a:xfrm>
        </p:grpSpPr>
        <p:sp>
          <p:nvSpPr>
            <p:cNvPr id="44" name="타원 4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50402" y="5771466"/>
            <a:ext cx="254379" cy="265823"/>
            <a:chOff x="5672667" y="2300758"/>
            <a:chExt cx="270933" cy="272247"/>
          </a:xfrm>
        </p:grpSpPr>
        <p:sp>
          <p:nvSpPr>
            <p:cNvPr id="47" name="타원 4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37355" y="6372971"/>
            <a:ext cx="8420141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274756" y="1498320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01809"/>
              </p:ext>
            </p:extLst>
          </p:nvPr>
        </p:nvGraphicFramePr>
        <p:xfrm>
          <a:off x="3354733" y="1776736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 이 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전 화 번 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메 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생 년 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 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3561837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3323258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 행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0404"/>
              </p:ext>
            </p:extLst>
          </p:nvPr>
        </p:nvGraphicFramePr>
        <p:xfrm>
          <a:off x="3279037" y="3677295"/>
          <a:ext cx="5186230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90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예 약 시 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700" dirty="0" smtClean="0">
                          <a:latin typeface="+mn-lt"/>
                        </a:rPr>
                        <a:t>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 삭 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서초돌봄센터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75182" y="400202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221274" y="3008321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신청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294036" y="3015663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신청 내역과 이전 신청 내역을 확인 할 </a:t>
            </a:r>
            <a:r>
              <a:rPr lang="ko-KR" altLang="en-US" sz="700" b="1" dirty="0">
                <a:solidFill>
                  <a:schemeClr val="tx1"/>
                </a:solidFill>
              </a:rPr>
              <a:t>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02494" y="2868487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385636" y="1455638"/>
            <a:ext cx="2344097" cy="1972395"/>
            <a:chOff x="6585583" y="1084605"/>
            <a:chExt cx="2057711" cy="25681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695960" y="1084605"/>
              <a:ext cx="1947334" cy="25681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탈퇴 페이지로 넘어 갑니다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자녀 정보를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64083" y="3455605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3907279" y="1479987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186517" y="3321446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602" y="2858378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641007" y="1547898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046593" y="3117648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노출 여부를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</a:t>
            </a:r>
            <a:r>
              <a:rPr lang="ko-KR" altLang="en-US" sz="800" dirty="0" smtClean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4582989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2159"/>
              </p:ext>
            </p:extLst>
          </p:nvPr>
        </p:nvGraphicFramePr>
        <p:xfrm>
          <a:off x="3293353" y="4706943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주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즐</a:t>
                      </a:r>
                      <a:r>
                        <a:rPr lang="ko-KR" altLang="en-US" sz="700" dirty="0" smtClean="0">
                          <a:latin typeface="+mn-lt"/>
                        </a:rPr>
                        <a:t> 찾 취소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 구청  돌봄 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6117" y="5023746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4344410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즐</a:t>
            </a:r>
            <a:r>
              <a:rPr lang="ko-KR" altLang="en-US" sz="800" dirty="0" smtClean="0">
                <a:solidFill>
                  <a:schemeClr val="bg1"/>
                </a:solidFill>
              </a:rPr>
              <a:t> 겨 찾 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0561" y="4629605"/>
            <a:ext cx="2083149" cy="773374"/>
            <a:chOff x="6616947" y="1916603"/>
            <a:chExt cx="2040808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6194" y="4974002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9070" y="3585716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301608" y="367056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7744" y="3664306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094956" y="4015139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71373" y="47365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77580" y="59512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049882" y="714440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381905" y="714440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00313" y="708460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888548" y="714439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6473862" y="2872152"/>
            <a:ext cx="838200" cy="274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380273" y="2877221"/>
            <a:ext cx="254379" cy="264540"/>
            <a:chOff x="5672667" y="2302072"/>
            <a:chExt cx="270933" cy="27093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486594" y="3168009"/>
            <a:ext cx="854099" cy="269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자녀정보</a:t>
            </a:r>
            <a:r>
              <a:rPr lang="ko-KR" altLang="en-US" sz="800" dirty="0" smtClean="0">
                <a:solidFill>
                  <a:schemeClr val="bg1"/>
                </a:solidFill>
              </a:rPr>
              <a:t>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283" y="316040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0978" y="560818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09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091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935"/>
              </p:ext>
            </p:extLst>
          </p:nvPr>
        </p:nvGraphicFramePr>
        <p:xfrm>
          <a:off x="3291266" y="5732138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자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녀 이름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성         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나       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장 애 여 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건 강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특</a:t>
                      </a:r>
                      <a:r>
                        <a:rPr lang="ko-KR" altLang="en-US" sz="700" dirty="0" smtClean="0">
                          <a:latin typeface="+mn-lt"/>
                        </a:rPr>
                        <a:t> 징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주     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보 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시 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여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3</a:t>
                      </a:r>
                      <a:r>
                        <a:rPr lang="ko-KR" altLang="en-US" sz="700" dirty="0" smtClean="0">
                          <a:latin typeface="+mn-lt"/>
                        </a:rPr>
                        <a:t>살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없음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대치동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대치아파트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4030" y="604894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2778" y="5369605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자 녀 정 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18474" y="5654800"/>
            <a:ext cx="2083149" cy="773374"/>
            <a:chOff x="6616947" y="1916603"/>
            <a:chExt cx="2040808" cy="1659467"/>
          </a:xfrm>
        </p:grpSpPr>
        <p:sp>
          <p:nvSpPr>
            <p:cNvPr id="107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자녀 정보를 수정합니다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4107" y="5999197"/>
            <a:ext cx="254379" cy="264540"/>
            <a:chOff x="5672667" y="2302072"/>
            <a:chExt cx="270933" cy="27093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5019" y="3323116"/>
            <a:ext cx="898387" cy="2379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3297" y="4345024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55097" y="5370427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즐</a:t>
            </a:r>
            <a:r>
              <a:rPr lang="ko-KR" altLang="en-US" sz="800" dirty="0">
                <a:solidFill>
                  <a:schemeClr val="tx1"/>
                </a:solidFill>
              </a:rPr>
              <a:t> 겨 찾 기</a:t>
            </a:r>
          </a:p>
        </p:txBody>
      </p:sp>
    </p:spTree>
    <p:extLst>
      <p:ext uri="{BB962C8B-B14F-4D97-AF65-F5344CB8AC3E}">
        <p14:creationId xmlns:p14="http://schemas.microsoft.com/office/powerpoint/2010/main" val="10199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자녀 등록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childregist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193226" y="4432580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 록 하 기</a:t>
            </a:r>
            <a:endParaRPr lang="ko-KR" altLang="en-US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722178" y="1549977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자녀 등록하기</a:t>
            </a:r>
            <a:endParaRPr lang="ko-KR" altLang="en-US" sz="20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804693" y="2011642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16458" y="2185377"/>
            <a:ext cx="5192202" cy="20735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980" y="2396636"/>
            <a:ext cx="52093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이   </a:t>
            </a:r>
            <a:r>
              <a:rPr lang="ko-KR" altLang="en-US" sz="1000" b="0" dirty="0" err="1" smtClean="0"/>
              <a:t>름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:                                         </a:t>
            </a:r>
            <a:endParaRPr lang="en-US" altLang="ko-KR" sz="1000" b="0" dirty="0" smtClean="0"/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 smtClean="0"/>
              <a:t>나   이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smtClean="0"/>
              <a:t>성   별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특이사항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                        </a:t>
            </a:r>
            <a:endParaRPr lang="ko-KR" altLang="en-US" sz="1000" b="0" dirty="0"/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144942" y="2356499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52514" y="2654079"/>
            <a:ext cx="254379" cy="264540"/>
            <a:chOff x="5672667" y="2302072"/>
            <a:chExt cx="270933" cy="27093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52965" y="2945846"/>
            <a:ext cx="254379" cy="264540"/>
            <a:chOff x="5672667" y="2302072"/>
            <a:chExt cx="270933" cy="27093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150519" y="3236433"/>
            <a:ext cx="254379" cy="264540"/>
            <a:chOff x="5672667" y="2302072"/>
            <a:chExt cx="270933" cy="27093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095028" y="2943530"/>
            <a:ext cx="290678" cy="260848"/>
            <a:chOff x="5672667" y="2302072"/>
            <a:chExt cx="270933" cy="270933"/>
          </a:xfrm>
        </p:grpSpPr>
        <p:sp>
          <p:nvSpPr>
            <p:cNvPr id="94" name="타원 9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85706" y="2942980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     자</a:t>
            </a:r>
            <a:endParaRPr lang="ko-KR" altLang="en-US" sz="1200" dirty="0"/>
          </a:p>
        </p:txBody>
      </p:sp>
      <p:sp>
        <p:nvSpPr>
          <p:cNvPr id="97" name="타원 96"/>
          <p:cNvSpPr/>
          <p:nvPr/>
        </p:nvSpPr>
        <p:spPr>
          <a:xfrm>
            <a:off x="4161288" y="2994659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5049754" y="2923378"/>
            <a:ext cx="290678" cy="260848"/>
            <a:chOff x="5672667" y="2302072"/>
            <a:chExt cx="270933" cy="270933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340432" y="2922828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</a:t>
            </a:r>
            <a:r>
              <a:rPr lang="ko-KR" altLang="en-US" sz="1200" dirty="0" smtClean="0"/>
              <a:t>     자</a:t>
            </a:r>
            <a:endParaRPr lang="ko-KR" altLang="en-US" sz="1200" dirty="0"/>
          </a:p>
        </p:txBody>
      </p:sp>
      <p:sp>
        <p:nvSpPr>
          <p:cNvPr id="108" name="타원 107"/>
          <p:cNvSpPr/>
          <p:nvPr/>
        </p:nvSpPr>
        <p:spPr>
          <a:xfrm>
            <a:off x="5116014" y="297450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978781" y="2177576"/>
            <a:ext cx="2165103" cy="824872"/>
            <a:chOff x="2922186" y="1417936"/>
            <a:chExt cx="2597107" cy="1659467"/>
          </a:xfrm>
        </p:grpSpPr>
        <p:sp>
          <p:nvSpPr>
            <p:cNvPr id="113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3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지병과 같은 특이사항들을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2290119" y="4421463"/>
            <a:ext cx="2287597" cy="675307"/>
            <a:chOff x="2922186" y="1417936"/>
            <a:chExt cx="2597107" cy="1659467"/>
          </a:xfrm>
        </p:grpSpPr>
        <p:sp>
          <p:nvSpPr>
            <p:cNvPr id="116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입력된 회원정보들이 형식에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맞다면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4578713" y="4511642"/>
            <a:ext cx="254379" cy="264540"/>
            <a:chOff x="5672667" y="2302072"/>
            <a:chExt cx="270933" cy="2709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7193" name="TextBox1" r:id="rId2" imgW="1028880" imgH="228600"/>
        </mc:Choice>
        <mc:Fallback>
          <p:control name="TextBox1" r:id="rId2" imgW="1028880" imgH="228600">
            <p:pic>
              <p:nvPicPr>
                <p:cNvPr id="84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065317" y="2399447"/>
                  <a:ext cx="1026792" cy="22467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94" name="TextBox2" r:id="rId3" imgW="1028880" imgH="198000"/>
        </mc:Choice>
        <mc:Fallback>
          <p:control name="TextBox2" r:id="rId3" imgW="1028880" imgH="198000">
            <p:pic>
              <p:nvPicPr>
                <p:cNvPr id="85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065317" y="2696759"/>
                  <a:ext cx="1026792" cy="20143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95" name="TextBox4" r:id="rId4" imgW="4015800" imgH="784800"/>
        </mc:Choice>
        <mc:Fallback>
          <p:control name="TextBox4" r:id="rId4" imgW="4015800" imgH="784800">
            <p:pic>
              <p:nvPicPr>
                <p:cNvPr id="87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188369" y="3323382"/>
                  <a:ext cx="4016517" cy="78636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95809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</a:t>
            </a:r>
            <a:r>
              <a:rPr lang="en-US" altLang="ko-KR" dirty="0" smtClean="0"/>
              <a:t>member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modifyconfirm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37538" y="2861616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마이 페이지에서 회원정보 페이지로 진입하기 전 확인을 위해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ko-KR" altLang="en-US" dirty="0" smtClean="0"/>
              <a:t>정보 수정</a:t>
            </a:r>
            <a:r>
              <a:rPr lang="en-US" altLang="ko-KR" dirty="0" smtClean="0"/>
              <a:t>( </a:t>
            </a:r>
            <a:r>
              <a:rPr lang="en-US" altLang="ko-KR" dirty="0" smtClean="0"/>
              <a:t>/</a:t>
            </a:r>
            <a:r>
              <a:rPr lang="en-US" altLang="ko-KR" dirty="0" smtClean="0"/>
              <a:t>member/</a:t>
            </a:r>
            <a:r>
              <a:rPr lang="en-US" altLang="ko-KR" dirty="0" err="1" smtClean="0"/>
              <a:t>usrinfomodify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endParaRPr lang="en-US" altLang="ko-KR" sz="1000" b="0" dirty="0" smtClean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패스워드</a:t>
            </a:r>
            <a:r>
              <a:rPr lang="en-US" altLang="ko-KR" sz="1000" b="0" dirty="0" smtClean="0"/>
              <a:t>:                            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(6~10</a:t>
            </a:r>
            <a:r>
              <a:rPr lang="ko-KR" altLang="en-US" sz="800" b="0" dirty="0" smtClean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7227943" y="235679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85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9" y="2199162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</a:t>
            </a:r>
            <a:r>
              <a:rPr lang="ko-KR" altLang="en-US" sz="800" dirty="0" smtClean="0">
                <a:solidFill>
                  <a:schemeClr val="tx1"/>
                </a:solidFill>
              </a:rPr>
              <a:t>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70613" y="3047737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</a:t>
            </a:r>
            <a:r>
              <a:rPr lang="ko-KR" altLang="en-US" sz="800" dirty="0" smtClean="0">
                <a:solidFill>
                  <a:schemeClr val="tx1"/>
                </a:solidFill>
              </a:rPr>
              <a:t>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8" y="3349781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</a:t>
            </a:r>
            <a:r>
              <a:rPr lang="ko-KR" altLang="en-US" sz="800" dirty="0" smtClean="0">
                <a:solidFill>
                  <a:schemeClr val="tx1"/>
                </a:solidFill>
              </a:rPr>
              <a:t>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72" name="TextBox2" r:id="rId2" imgW="624960" imgH="152280"/>
        </mc:Choice>
        <mc:Fallback>
          <p:control name="TextBox2" r:id="rId2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3" name="TextBox3" r:id="rId3" imgW="624960" imgH="152280"/>
        </mc:Choice>
        <mc:Fallback>
          <p:control name="TextBox3" r:id="rId3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4" name="TextBox6" r:id="rId4" imgW="624960" imgH="152280"/>
        </mc:Choice>
        <mc:Fallback>
          <p:control name="TextBox6" r:id="rId4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5" name="TextBox7" r:id="rId5" imgW="624960" imgH="152280"/>
        </mc:Choice>
        <mc:Fallback>
          <p:control name="TextBox7" r:id="rId5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6" name="TextBox8" r:id="rId6" imgW="624960" imgH="152280"/>
        </mc:Choice>
        <mc:Fallback>
          <p:control name="TextBox8" r:id="rId6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82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memberdelete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28842" y="3066892"/>
            <a:ext cx="2415374" cy="1463185"/>
            <a:chOff x="6625018" y="1449924"/>
            <a:chExt cx="2058188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5872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회원탈퇴를 진행하고 탈퇴 완료페이지로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deletecomplete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74742" y="55943"/>
            <a:ext cx="7837333" cy="241475"/>
          </a:xfrm>
        </p:spPr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/>
              <a:t>/info/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deletecomplete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6985828" y="2876588"/>
            <a:ext cx="1974066" cy="1107480"/>
            <a:chOff x="6625018" y="1789741"/>
            <a:chExt cx="2032741" cy="1256045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5" y="1789741"/>
              <a:ext cx="1947334" cy="125604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회원탈퇴 </a:t>
              </a:r>
              <a:r>
                <a:rPr lang="ko-KR" altLang="en-US" sz="800" dirty="0">
                  <a:solidFill>
                    <a:schemeClr val="tx1"/>
                  </a:solidFill>
                </a:rPr>
                <a:t>완료 메시지를 띄우고 홈으로 버튼을 누르면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03985" y="3191789"/>
            <a:ext cx="254379" cy="264540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77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63270"/>
              </p:ext>
            </p:extLst>
          </p:nvPr>
        </p:nvGraphicFramePr>
        <p:xfrm>
          <a:off x="2022574" y="568838"/>
          <a:ext cx="8007546" cy="60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Ppt</a:t>
                      </a:r>
                      <a:r>
                        <a:rPr lang="ko-KR" altLang="en-US" sz="900" dirty="0" smtClean="0"/>
                        <a:t>를 이용한 스토리보드 최초 작성</a:t>
                      </a:r>
                      <a:r>
                        <a:rPr lang="en-US" altLang="ko-KR" sz="900" dirty="0" smtClean="0"/>
                        <a:t>( </a:t>
                      </a:r>
                      <a:r>
                        <a:rPr lang="ko-KR" altLang="en-US" sz="900" dirty="0" smtClean="0"/>
                        <a:t>사용자와 관리자 도메인 분리하기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사이트맵</a:t>
                      </a:r>
                      <a:r>
                        <a:rPr lang="ko-KR" altLang="en-US" sz="900" dirty="0" smtClean="0"/>
                        <a:t> 수정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불필요한 페이지 제거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27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사용자 페이지 초안 완성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7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16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41113" y="1141017"/>
            <a:ext cx="5192202" cy="518819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 기관 </a:t>
            </a:r>
            <a:r>
              <a:rPr lang="ko-KR" altLang="en-US" dirty="0" smtClean="0"/>
              <a:t>등록 </a:t>
            </a:r>
            <a:r>
              <a:rPr lang="ko-KR" altLang="en-US" dirty="0" smtClean="0"/>
              <a:t>페이지 </a:t>
            </a:r>
            <a:r>
              <a:rPr lang="en-US" altLang="ko-KR" dirty="0"/>
              <a:t>( </a:t>
            </a:r>
            <a:r>
              <a:rPr lang="en-US" altLang="ko-KR" dirty="0" smtClean="0"/>
              <a:t>/admin/org/register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3966777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 희망 지역을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1313902"/>
            <a:ext cx="1977267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889341" y="5667245"/>
            <a:ext cx="1557547" cy="444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등록하기</a:t>
            </a:r>
            <a:endParaRPr lang="ko-KR" altLang="en-US" sz="16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20" y="1354102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036" y="1359617"/>
            <a:ext cx="9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이미지 등록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975057"/>
            <a:ext cx="2801519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39750" y="1285956"/>
            <a:ext cx="2110507" cy="1008951"/>
            <a:chOff x="3460567" y="1417936"/>
            <a:chExt cx="2058726" cy="165946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관련된 이미지들을 업로드합니다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장까지 업로드 가능합니다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대한 가격을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입력 가능하게 형식 검사를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>
                  <a:solidFill>
                    <a:schemeClr val="tx1"/>
                  </a:solidFill>
                </a:rPr>
                <a:t>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 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471275" y="1370854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398095" y="5211570"/>
            <a:ext cx="2295671" cy="1411174"/>
            <a:chOff x="3354493" y="1417936"/>
            <a:chExt cx="2053408" cy="2360035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236003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필수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 모두 입력이 되었을 경우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필수 항목이 채워져 있지 않을 경우 필수 항목을 채우라는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알림창을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띄웁니다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/sale/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s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390295" y="2527306"/>
            <a:ext cx="2107843" cy="1207808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카테고리를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선택하면 그에 따른 중분류를 보여주고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중분류에 따른 소분류를 보여 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380662" y="4005961"/>
            <a:ext cx="2050640" cy="1153872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원하는 거래 지역을 적습니다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판매상품의 수량을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( 0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이상의 숫자만 입력 가능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448239" y="4094389"/>
            <a:ext cx="254379" cy="264540"/>
            <a:chOff x="5672667" y="2302072"/>
            <a:chExt cx="270933" cy="270933"/>
          </a:xfrm>
        </p:grpSpPr>
        <p:sp>
          <p:nvSpPr>
            <p:cNvPr id="125" name="타원 12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4417141" y="1607083"/>
            <a:ext cx="918267" cy="26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찾기</a:t>
            </a:r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319356"/>
            <a:ext cx="2813562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316836"/>
            <a:ext cx="2022270" cy="6108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69594" y="151779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</a:t>
            </a:r>
            <a:r>
              <a:rPr lang="ko-KR" altLang="en-US" sz="800" dirty="0" smtClean="0">
                <a:solidFill>
                  <a:schemeClr val="tx1"/>
                </a:solidFill>
              </a:rPr>
              <a:t>기  관 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35" y="2491975"/>
            <a:ext cx="4920177" cy="1445595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02173" y="2142497"/>
            <a:ext cx="816334" cy="1524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 smtClean="0">
                <a:solidFill>
                  <a:schemeClr val="tx1"/>
                </a:solidFill>
              </a:rPr>
              <a:t>   상 세 설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975735"/>
            <a:ext cx="2022270" cy="4863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설명을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1986448"/>
            <a:ext cx="1793257" cy="4578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986401" y="1988765"/>
            <a:ext cx="1554137" cy="46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2079058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가  </a:t>
            </a:r>
            <a:r>
              <a:rPr lang="ko-KR" altLang="en-US" sz="800" dirty="0">
                <a:solidFill>
                  <a:schemeClr val="tx1"/>
                </a:solidFill>
              </a:rPr>
              <a:t>격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57516" y="4058696"/>
            <a:ext cx="859625" cy="3479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래</a:t>
            </a:r>
            <a:r>
              <a:rPr lang="ko-KR" altLang="en-US" sz="800" dirty="0" smtClean="0">
                <a:solidFill>
                  <a:schemeClr val="tx1"/>
                </a:solidFill>
              </a:rPr>
              <a:t> 지 역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4534272"/>
            <a:ext cx="1793257" cy="4242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057475" y="4534272"/>
            <a:ext cx="1483063" cy="42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4626882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수 량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3384659" y="2064189"/>
            <a:ext cx="254379" cy="264540"/>
            <a:chOff x="5672667" y="2302072"/>
            <a:chExt cx="270933" cy="270933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6561797" y="1485785"/>
            <a:ext cx="254379" cy="264540"/>
            <a:chOff x="5672667" y="2302072"/>
            <a:chExt cx="270933" cy="270933"/>
          </a:xfrm>
        </p:grpSpPr>
        <p:sp>
          <p:nvSpPr>
            <p:cNvPr id="158" name="타원 15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5094" y="2086306"/>
            <a:ext cx="254379" cy="264540"/>
            <a:chOff x="5672667" y="2302072"/>
            <a:chExt cx="270933" cy="270933"/>
          </a:xfrm>
        </p:grpSpPr>
        <p:sp>
          <p:nvSpPr>
            <p:cNvPr id="161" name="타원 16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530768" y="2644969"/>
            <a:ext cx="254379" cy="264540"/>
            <a:chOff x="5672667" y="2302072"/>
            <a:chExt cx="270933" cy="270933"/>
          </a:xfrm>
        </p:grpSpPr>
        <p:sp>
          <p:nvSpPr>
            <p:cNvPr id="118" name="타원 1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405570" y="4629776"/>
            <a:ext cx="254379" cy="264540"/>
            <a:chOff x="5672667" y="2302072"/>
            <a:chExt cx="270933" cy="270933"/>
          </a:xfrm>
        </p:grpSpPr>
        <p:sp>
          <p:nvSpPr>
            <p:cNvPr id="164" name="타원 16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120866" y="1434551"/>
            <a:ext cx="2337680" cy="798227"/>
            <a:chOff x="3354492" y="1417936"/>
            <a:chExt cx="2053409" cy="1659467"/>
          </a:xfrm>
        </p:grpSpPr>
        <p:sp>
          <p:nvSpPr>
            <p:cNvPr id="129" name="이등변 삼각형 12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8" name="한쪽 모서리가 잘린 사각형 12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게시글에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대한 제목을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상세 내용들을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93499" y="4505678"/>
            <a:ext cx="881605" cy="2767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거래 형태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8214904" y="4533340"/>
            <a:ext cx="254379" cy="264540"/>
            <a:chOff x="5672667" y="2302072"/>
            <a:chExt cx="270933" cy="270933"/>
          </a:xfrm>
        </p:grpSpPr>
        <p:sp>
          <p:nvSpPr>
            <p:cNvPr id="112" name="타원 1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8</a:t>
              </a:r>
              <a:endParaRPr lang="ko-KR" altLang="en-US" sz="1000" b="1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134301" y="5756797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454827" y="3993397"/>
            <a:ext cx="2337679" cy="798227"/>
            <a:chOff x="3354493" y="1417936"/>
            <a:chExt cx="2053408" cy="1659467"/>
          </a:xfrm>
        </p:grpSpPr>
        <p:sp>
          <p:nvSpPr>
            <p:cNvPr id="83" name="이등변 삼각형 82"/>
            <p:cNvSpPr/>
            <p:nvPr/>
          </p:nvSpPr>
          <p:spPr>
            <a:xfrm rot="16200000" flipH="1">
              <a:off x="3332992" y="2763641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4" name="한쪽 모서리가 잘린 사각형 83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거래의 형태를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직거래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택배 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모두 가능을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080747" y="4575374"/>
            <a:ext cx="1088391" cy="169333"/>
            <a:chOff x="6921075" y="1763530"/>
            <a:chExt cx="1088391" cy="169333"/>
          </a:xfrm>
        </p:grpSpPr>
        <p:sp>
          <p:nvSpPr>
            <p:cNvPr id="99" name="직사각형 98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7087213" y="4782402"/>
            <a:ext cx="1089653" cy="801111"/>
            <a:chOff x="5617994" y="1869261"/>
            <a:chExt cx="1089653" cy="801111"/>
          </a:xfrm>
        </p:grpSpPr>
        <p:sp>
          <p:nvSpPr>
            <p:cNvPr id="130" name="직사각형 12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35611" y="498125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1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22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8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페이지</a:t>
            </a:r>
            <a:r>
              <a:rPr lang="en-US" altLang="ko-KR" dirty="0"/>
              <a:t>( /</a:t>
            </a:r>
            <a:r>
              <a:rPr lang="en-US" altLang="ko-KR" dirty="0" smtClean="0"/>
              <a:t>category/</a:t>
            </a:r>
            <a:r>
              <a:rPr lang="en-US" altLang="ko-KR" dirty="0" err="1" smtClean="0"/>
              <a:t>greate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59716" y="2195831"/>
            <a:ext cx="2050077" cy="93749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카테고리에 맞는 제품의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게시글이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등장합니다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대표이미지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제목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가격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등록 날짜가 노출됩니다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클릭 시 제품상세페이지로 넘어 갑니다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15675" y="2263999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339854" y="1241123"/>
            <a:ext cx="1214921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9027970" y="2230254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2358276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3133326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9115246" y="5877162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89364" y="2340408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9965441" y="2263999"/>
            <a:ext cx="1915226" cy="937495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 </a:t>
              </a:r>
              <a:r>
                <a:rPr lang="ko-KR" altLang="en-US" sz="800" dirty="0">
                  <a:solidFill>
                    <a:schemeClr val="tx1"/>
                  </a:solidFill>
                </a:rPr>
                <a:t>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809925" y="5860545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10070547" y="5849367"/>
            <a:ext cx="1703632" cy="602911"/>
            <a:chOff x="3294559" y="1616496"/>
            <a:chExt cx="2063388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021941" y="2297196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41" y="2288398"/>
            <a:ext cx="1302924" cy="12045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033544" y="3501786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4554775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75" y="2311441"/>
            <a:ext cx="1302924" cy="120459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4566378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6083020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0" y="2311441"/>
            <a:ext cx="1302924" cy="120459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94623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7510141" y="2318587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41" y="2309789"/>
            <a:ext cx="1302924" cy="120459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521744" y="3523177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2837"/>
              </p:ext>
            </p:extLst>
          </p:nvPr>
        </p:nvGraphicFramePr>
        <p:xfrm>
          <a:off x="3034545" y="1668521"/>
          <a:ext cx="5783845" cy="3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69">
                  <a:extLst>
                    <a:ext uri="{9D8B030D-6E8A-4147-A177-3AD203B41FA5}">
                      <a16:colId xmlns:a16="http://schemas.microsoft.com/office/drawing/2014/main" val="3317217612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657781323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57628235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27180773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834755064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전체보기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3397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42" y="5251208"/>
            <a:ext cx="2171700" cy="2095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35231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42982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90608" y="46443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55903" y="54194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8558686" y="1330717"/>
            <a:ext cx="254379" cy="265823"/>
            <a:chOff x="5672667" y="2300758"/>
            <a:chExt cx="270933" cy="2722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8834763" y="1254308"/>
            <a:ext cx="1989756" cy="755659"/>
            <a:chOff x="3354492" y="1417936"/>
            <a:chExt cx="2053409" cy="1659467"/>
          </a:xfrm>
        </p:grpSpPr>
        <p:sp>
          <p:nvSpPr>
            <p:cNvPr id="143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하위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소분류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들을 나열하여 고객이 원하는 항목을 선택 할 수 있게 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39551" y="1247001"/>
            <a:ext cx="1715666" cy="597396"/>
            <a:chOff x="3460567" y="1417936"/>
            <a:chExt cx="2058726" cy="1659467"/>
          </a:xfrm>
        </p:grpSpPr>
        <p:sp>
          <p:nvSpPr>
            <p:cNvPr id="152" name="한쪽 모서리가 잘린 사각형 15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카테고리를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966315" y="1248507"/>
            <a:ext cx="254379" cy="265823"/>
            <a:chOff x="5672667" y="2300758"/>
            <a:chExt cx="270933" cy="272247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7059006" y="4906892"/>
            <a:ext cx="1968390" cy="835721"/>
            <a:chOff x="3294559" y="1616496"/>
            <a:chExt cx="2063388" cy="1659467"/>
          </a:xfrm>
        </p:grpSpPr>
        <p:sp>
          <p:nvSpPr>
            <p:cNvPr id="79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페이징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처리를 이용해서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개씩 상품들을 보여줍니다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6804090" y="4952099"/>
            <a:ext cx="254379" cy="265823"/>
            <a:chOff x="5672667" y="2300758"/>
            <a:chExt cx="270933" cy="2722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/modify)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09117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  주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휴 대 폰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 네 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소속기관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25989" y="361790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3062"/>
              </p:ext>
            </p:extLst>
          </p:nvPr>
        </p:nvGraphicFramePr>
        <p:xfrm>
          <a:off x="3605967" y="389631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새 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</a:t>
                      </a:r>
                      <a:r>
                        <a:rPr lang="ko-KR" altLang="en-US" sz="800" dirty="0" smtClean="0">
                          <a:latin typeface="+mn-lt"/>
                        </a:rPr>
                        <a:t>비밀번호 확인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37724" y="3488711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88371" y="417444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88371" y="392804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511077" y="364715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5329436" y="2684704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603730" y="2407370"/>
            <a:ext cx="2007412" cy="1057152"/>
            <a:chOff x="6625018" y="1445615"/>
            <a:chExt cx="2052363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0047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소속기관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휴대폰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 자신이 변경하기를 원하는 항목에 정보를 형식에 맞게 입력하고 수정 완료 버튼을 누릅니다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76406" y="347749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50701" y="3200165"/>
            <a:ext cx="1965784" cy="1057152"/>
            <a:chOff x="6625018" y="1445615"/>
            <a:chExt cx="2069710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7394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형식에 맞게 정보가 입력되었다면 정보를 수정하고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35454" y="342167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닉 네 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48734" y="4877017"/>
            <a:ext cx="254379" cy="264540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23031" y="4599683"/>
            <a:ext cx="2023889" cy="1057152"/>
            <a:chOff x="6625018" y="1445615"/>
            <a:chExt cx="2069208" cy="1659467"/>
          </a:xfrm>
        </p:grpSpPr>
        <p:sp>
          <p:nvSpPr>
            <p:cNvPr id="52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6892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 탈퇴를 하기 전 비밀번호 재확인 페이지로 이동시켜 탈퇴 재확인 여부를 받습니다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memberdelete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6549421" y="4879920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4235453" y="4662959"/>
            <a:ext cx="2297491" cy="1463185"/>
            <a:chOff x="2752919" y="1406809"/>
            <a:chExt cx="2766374" cy="1659467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752919" y="1406809"/>
              <a:ext cx="2660396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바꾸기를 원하는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입력한 비밀번호가 확인까지 완료되어 모두 같다면 비밀번호 변경을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완료 후 로그인 페이로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73253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smtClean="0"/>
              <a:t>작업을 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smtClean="0"/>
              <a:t>유지보수하여 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smtClean="0"/>
              <a:t>효율 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74047"/>
            <a:chOff x="7909893" y="4480829"/>
            <a:chExt cx="1500807" cy="2174047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74047"/>
            <a:chOff x="7909893" y="4480829"/>
            <a:chExt cx="1500807" cy="2174047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4" y="2504341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613460"/>
            <a:ext cx="1424943" cy="291279"/>
            <a:chOff x="5253622" y="3212622"/>
            <a:chExt cx="1424943" cy="291279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9178" y="321262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2720671" y="1126445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705C8-DC9B-4376-B125-2A6586C3A455}"/>
              </a:ext>
            </a:extLst>
          </p:cNvPr>
          <p:cNvSpPr txBox="1"/>
          <p:nvPr/>
        </p:nvSpPr>
        <p:spPr>
          <a:xfrm>
            <a:off x="4542846" y="1126445"/>
            <a:ext cx="1754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상영예정작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상영예정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416703" y="1118493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5601-0E82-44A4-9099-F52E5A5D7DC2}"/>
              </a:ext>
            </a:extLst>
          </p:cNvPr>
          <p:cNvSpPr txBox="1"/>
          <p:nvPr/>
        </p:nvSpPr>
        <p:spPr>
          <a:xfrm>
            <a:off x="8215024" y="1120463"/>
            <a:ext cx="112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이벤트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56145" y="1131755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978008" y="3343543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601799" y="3343543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9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5004" y="1396702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  / 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83199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2509" y="1821066"/>
            <a:ext cx="2138260" cy="1206298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진행중인 이벤트와 캠페인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공지사항의 이미지를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“ &lt;  &gt; “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모양의 방향 버튼을 눌러서 자신이 원하는 이벤트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대표사진을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볼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2939928" y="608752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046135" y="730224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5618437" y="849541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950460" y="849541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767179" y="1253048"/>
            <a:ext cx="2103041" cy="79822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헤더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각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메뉴를 클릭하면 해당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카테고리별로 분류되어진 페이지가 등장합니다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4B4F89-7931-4270-B2ED-82C28D7C235F}"/>
              </a:ext>
            </a:extLst>
          </p:cNvPr>
          <p:cNvSpPr/>
          <p:nvPr/>
        </p:nvSpPr>
        <p:spPr>
          <a:xfrm>
            <a:off x="5025660" y="1053045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1060C-63F9-47D9-BAF5-53E78A53FDC6}"/>
              </a:ext>
            </a:extLst>
          </p:cNvPr>
          <p:cNvSpPr txBox="1"/>
          <p:nvPr/>
        </p:nvSpPr>
        <p:spPr>
          <a:xfrm>
            <a:off x="4855451" y="1215796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가구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9C24F5-998D-4DC3-BBB7-BFD72DBE61E6}"/>
              </a:ext>
            </a:extLst>
          </p:cNvPr>
          <p:cNvSpPr txBox="1"/>
          <p:nvPr/>
        </p:nvSpPr>
        <p:spPr>
          <a:xfrm>
            <a:off x="4868207" y="151981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컴퓨터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052320" y="5023015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993149" y="4801509"/>
            <a:ext cx="2021739" cy="1555560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 사항이나 이벤트를 공지합니다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6-2.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위에 노출되었던 이벤트나 공지사항을 다시 한번 노출 시킵니다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9" y="3301183"/>
            <a:ext cx="989974" cy="9152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73803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5" y="3287114"/>
            <a:ext cx="989974" cy="91525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93301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3" y="3311893"/>
            <a:ext cx="989974" cy="9152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7567135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35" y="3301183"/>
            <a:ext cx="989974" cy="91525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8574935" y="3330826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843594" y="3112144"/>
            <a:ext cx="2053409" cy="1659467"/>
            <a:chOff x="3354492" y="1417936"/>
            <a:chExt cx="2053409" cy="1659467"/>
          </a:xfrm>
        </p:grpSpPr>
        <p:sp>
          <p:nvSpPr>
            <p:cNvPr id="96" name="한쪽 모서리가 잘린 사각형 95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판매자들이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올린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최근 등록된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기준으로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 이미지와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가격이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/sale/detail)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268868" y="843561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457103" y="849540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693910" y="626817"/>
            <a:ext cx="254379" cy="264540"/>
            <a:chOff x="5672667" y="2302072"/>
            <a:chExt cx="270933" cy="270933"/>
          </a:xfrm>
        </p:grpSpPr>
        <p:sp>
          <p:nvSpPr>
            <p:cNvPr id="107" name="타원 10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51893" y="621995"/>
            <a:ext cx="2202270" cy="1350458"/>
            <a:chOff x="3354492" y="1417936"/>
            <a:chExt cx="2053409" cy="2807523"/>
          </a:xfrm>
        </p:grpSpPr>
        <p:sp>
          <p:nvSpPr>
            <p:cNvPr id="110" name="한쪽 모서리가 잘린 사각형 109"/>
            <p:cNvSpPr/>
            <p:nvPr/>
          </p:nvSpPr>
          <p:spPr>
            <a:xfrm>
              <a:off x="3460567" y="1417936"/>
              <a:ext cx="1947334" cy="280752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마이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>
                  <a:solidFill>
                    <a:schemeClr val="tx1"/>
                  </a:solidFill>
                </a:rPr>
                <a:t>로그아웃을 실행하고 메인 페이지로 이동한다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.(Get : /logout)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상품등록페이지로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70722" y="637592"/>
            <a:ext cx="254379" cy="264540"/>
            <a:chOff x="5672667" y="2302072"/>
            <a:chExt cx="270933" cy="270933"/>
          </a:xfrm>
        </p:grpSpPr>
        <p:sp>
          <p:nvSpPr>
            <p:cNvPr id="113" name="타원 1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81560" y="4225240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7430" y="4235742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396033" y="4236789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2598" y="4213704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86" y="1976847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&lt;</a:t>
            </a:r>
            <a:endParaRPr lang="ko-KR" alt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897575" y="1957672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04209" y="1318309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77497" y="638627"/>
            <a:ext cx="254379" cy="264540"/>
            <a:chOff x="5672667" y="2302072"/>
            <a:chExt cx="270933" cy="270933"/>
          </a:xfrm>
        </p:grpSpPr>
        <p:sp>
          <p:nvSpPr>
            <p:cNvPr id="117" name="타원 11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상영예정작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7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E7DED9-7510-44C9-AC95-6382BD39BB9F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상영 예정인 영화가  개봉 날짜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상영예정작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08981" y="190576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예정 날짜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( D-DAY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90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E8E070-FDD1-4818-80E2-6471AD40E41B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967948" y="1876085"/>
            <a:ext cx="1312991" cy="1205046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진행중인 이벤트가 이름 순으로 정렬됩니다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이미지를 누르면 각 이벤트 페이지로 넘어갑니다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357044" y="190520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493D6D-9035-40D5-AB1D-1000141D8519}"/>
              </a:ext>
            </a:extLst>
          </p:cNvPr>
          <p:cNvSpPr/>
          <p:nvPr/>
        </p:nvSpPr>
        <p:spPr>
          <a:xfrm>
            <a:off x="7953086" y="1284831"/>
            <a:ext cx="599943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당첨자발표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8F370F-0C09-4FD2-9291-30E26D80DDDF}"/>
              </a:ext>
            </a:extLst>
          </p:cNvPr>
          <p:cNvGrpSpPr/>
          <p:nvPr/>
        </p:nvGrpSpPr>
        <p:grpSpPr>
          <a:xfrm>
            <a:off x="8732394" y="1294154"/>
            <a:ext cx="254379" cy="265823"/>
            <a:chOff x="5672667" y="2300758"/>
            <a:chExt cx="270933" cy="27224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5062ADC-0A46-423F-8C3E-2FD9889818B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171D3-F699-486E-A20F-7B1ED37EDEC2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E76425-6503-41EE-B4F7-F948D05FB6F2}"/>
              </a:ext>
            </a:extLst>
          </p:cNvPr>
          <p:cNvGrpSpPr/>
          <p:nvPr/>
        </p:nvGrpSpPr>
        <p:grpSpPr>
          <a:xfrm>
            <a:off x="9044267" y="1098737"/>
            <a:ext cx="1491211" cy="710185"/>
            <a:chOff x="3354492" y="1417936"/>
            <a:chExt cx="2053409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43BA1D48-2D3F-45A7-AC80-8716CC87B8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이벤트의 당첨자를 알려줍니다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08AE32A5-686B-497F-BECF-F4C93D1125A0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570E18-3A5A-4964-8660-0EC402115B3B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7F64C5-601C-4210-85B6-18BD984CF4F4}"/>
              </a:ext>
            </a:extLst>
          </p:cNvPr>
          <p:cNvSpPr/>
          <p:nvPr/>
        </p:nvSpPr>
        <p:spPr>
          <a:xfrm>
            <a:off x="3364150" y="1312575"/>
            <a:ext cx="596562" cy="2857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3540E-9DAB-41B0-AF3E-20A4702E1282}"/>
              </a:ext>
            </a:extLst>
          </p:cNvPr>
          <p:cNvCxnSpPr>
            <a:cxnSpLocks/>
          </p:cNvCxnSpPr>
          <p:nvPr/>
        </p:nvCxnSpPr>
        <p:spPr>
          <a:xfrm>
            <a:off x="3463595" y="1585117"/>
            <a:ext cx="5089434" cy="201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6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9447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팀 소개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346" y="224113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최신개봉작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3316" y="224112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33316" y="29406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9448" y="2929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9446" y="34817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후기</a:t>
            </a:r>
          </a:p>
        </p:txBody>
      </p: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4417375" y="2620154"/>
            <a:ext cx="1" cy="3093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 flipH="1">
            <a:off x="4417374" y="3314170"/>
            <a:ext cx="2" cy="16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  <a:endCxn id="11" idx="0"/>
          </p:cNvCxnSpPr>
          <p:nvPr/>
        </p:nvCxnSpPr>
        <p:spPr>
          <a:xfrm>
            <a:off x="9131244" y="2625762"/>
            <a:ext cx="0" cy="314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1914684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1914683" y="28954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323015" y="1169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F9B6B7-FADD-4C07-B398-7EC30A358354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3876096" y="190671"/>
            <a:ext cx="681365" cy="3408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D456F9-2F5E-429A-83F2-4FA6DE6355AE}"/>
              </a:ext>
            </a:extLst>
          </p:cNvPr>
          <p:cNvSpPr/>
          <p:nvPr/>
        </p:nvSpPr>
        <p:spPr>
          <a:xfrm>
            <a:off x="1914682" y="4026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1914680" y="34760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728A449-6057-43BF-8703-205291F422A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2512611" y="2620154"/>
            <a:ext cx="1" cy="275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971C7BA-5E43-4EA3-81DA-468B87061139}"/>
              </a:ext>
            </a:extLst>
          </p:cNvPr>
          <p:cNvCxnSpPr>
            <a:cxnSpLocks/>
            <a:stCxn id="61" idx="2"/>
            <a:endCxn id="117" idx="0"/>
          </p:cNvCxnSpPr>
          <p:nvPr/>
        </p:nvCxnSpPr>
        <p:spPr>
          <a:xfrm flipH="1">
            <a:off x="2512608" y="3280127"/>
            <a:ext cx="3" cy="195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CB2F2A7-8134-45E6-90B3-293D75774475}"/>
              </a:ext>
            </a:extLst>
          </p:cNvPr>
          <p:cNvCxnSpPr>
            <a:cxnSpLocks/>
            <a:stCxn id="117" idx="2"/>
            <a:endCxn id="86" idx="0"/>
          </p:cNvCxnSpPr>
          <p:nvPr/>
        </p:nvCxnSpPr>
        <p:spPr>
          <a:xfrm>
            <a:off x="2512608" y="3860728"/>
            <a:ext cx="2" cy="165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stCxn id="69" idx="2"/>
            <a:endCxn id="8" idx="0"/>
          </p:cNvCxnSpPr>
          <p:nvPr/>
        </p:nvCxnSpPr>
        <p:spPr>
          <a:xfrm rot="16200000" flipH="1">
            <a:off x="7182607" y="292489"/>
            <a:ext cx="686973" cy="32103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>
          <a:xfrm rot="16200000" flipH="1">
            <a:off x="6153620" y="1321476"/>
            <a:ext cx="686976" cy="1152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 rot="5400000">
            <a:off x="4828477" y="1143052"/>
            <a:ext cx="681365" cy="1503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5756794" y="993623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>
            <a:off x="5762937" y="1269493"/>
            <a:ext cx="1748804" cy="56135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3961" y="1265942"/>
            <a:ext cx="1678505" cy="54842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15421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6913814" y="153457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214351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4084433" y="1926803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6505" y="517181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3880" y="4943225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70488" y="4248752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35220" y="2923021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682360" y="3108383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083880" y="4444294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486505" y="462090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0131" y="60623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7440299" y="2817853"/>
            <a:ext cx="558" cy="1387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842371" y="29400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42371" y="34883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7440299" y="3324734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908745" y="405643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4183711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049618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25665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7764888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494946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9772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01814" y="2128676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회원가입에 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약관에 동의를 하고  다음버튼을 누르면 회원가입을 할 수 있음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689419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C87566-C557-4BA9-BE07-E83BDBDA24FB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91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466171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4661604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96261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8424571" y="2267295"/>
            <a:ext cx="1974064" cy="1463185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회원가입을 위한 정보를 적음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아이디는 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정보를 모두 기재한 후 확인 버튼을 누르면 회원가입이 됨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54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5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6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7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8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9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60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35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최신 개봉된 영화가  이름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최신개봉작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12096" y="190674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8837038" y="1887712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8925776" y="2001436"/>
            <a:ext cx="537860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본영화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714029" y="2771821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영화제목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8925776" y="5511318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75378" y="1926072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10001139" y="1744185"/>
            <a:ext cx="2053409" cy="1659467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영화를 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영화 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673383" y="5511318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9983489" y="5428000"/>
            <a:ext cx="1827403" cy="1025003"/>
            <a:chOff x="3354492" y="1417936"/>
            <a:chExt cx="2053409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0835E6-7D01-4AFB-85B3-3E200887E4DC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A1DDFF-980F-4751-8FE4-88B4831CC6EF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445C7-9BC3-4123-A3D3-6A7FA63AC879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EA38A2-554F-4BF8-AA11-39E3572BE8DE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A8B1B7-01B2-4977-985D-63A00C513C7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9887E1-D50C-4A74-97D3-06DF4CA909C1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30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BA658A-D038-4077-B369-C490D7E0CBA0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ECF195-E0A1-4F6C-8CC2-B5C8A0B46978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68A6D-1DE7-409F-85B6-B96E16208FE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F3C7E9-81D9-4A7B-B0B2-6BDA0F5677F8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F3A377-32CA-42E8-95D3-62B5ED43DC60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14C2B78-AB89-4AF5-8444-A4BFD2B64B03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16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/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예매 내역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지난내역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/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No.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상영일시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예매취소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1.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lt"/>
                        </a:rPr>
                        <a:t>엑시트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강남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예매취소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예매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8471" y="3849498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예매하신 영화 내역과 취소 내역을 확인할 수 있습니다</a:t>
            </a:r>
            <a:r>
              <a:rPr lang="en-US" altLang="ko-KR" sz="600" b="1" dirty="0">
                <a:solidFill>
                  <a:schemeClr val="tx1"/>
                </a:solidFill>
              </a:rPr>
              <a:t>.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회원정보 수정 버튼을 눌러 정보를 수정합니다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.(</a:t>
              </a:r>
              <a:r>
                <a:rPr lang="ko-KR" altLang="en-US" sz="800" dirty="0">
                  <a:solidFill>
                    <a:schemeClr val="tx1"/>
                  </a:solidFill>
                </a:rPr>
                <a:t>새창으로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41770" y="2134164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4257183" y="3690245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6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46476" y="1930870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737461" y="1976084"/>
            <a:ext cx="1709785" cy="1463185"/>
            <a:chOff x="3460567" y="1417936"/>
            <a:chExt cx="2058726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등록된 회원정보를 확인할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737461" y="3983664"/>
            <a:ext cx="1709785" cy="1463185"/>
            <a:chOff x="3460567" y="1417936"/>
            <a:chExt cx="2058726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예매 내역 및 지난 내역을 확인 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75691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005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                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53610" y="1886426"/>
            <a:ext cx="598122" cy="1718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7529044" y="3481482"/>
            <a:ext cx="838200" cy="26203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1720732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7988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 확인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45520" y="3239926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56395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63950" y="272343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63950" y="247703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486656" y="219614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5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5133" y="2469136"/>
            <a:ext cx="1330468" cy="3791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6353752" y="1679233"/>
            <a:ext cx="896616" cy="3953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5400000">
            <a:off x="4867594" y="2166234"/>
            <a:ext cx="1173223" cy="6051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7250367" y="2266851"/>
            <a:ext cx="0" cy="2022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553684" y="305543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>
            <a:off x="5151612" y="344007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60942" y="36323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60942" y="420934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>
            <a:off x="5158870" y="4017027"/>
            <a:ext cx="0" cy="192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58870" y="149758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5133" y="1882216"/>
            <a:ext cx="13304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5" cy="1463185"/>
            <a:chOff x="6625018" y="1449924"/>
            <a:chExt cx="203274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4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회원탈퇴 완료 메시지를 띄우고 홈으로 버튼을 누르면 메인으로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384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1384612"/>
            <a:ext cx="51922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49714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46276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3502A-549F-4CFD-A105-790D1CEDED60}"/>
                </a:ext>
              </a:extLst>
            </p:cNvPr>
            <p:cNvSpPr txBox="1"/>
            <p:nvPr/>
          </p:nvSpPr>
          <p:spPr>
            <a:xfrm>
              <a:off x="6969285" y="815095"/>
              <a:ext cx="870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이벤트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07BDB9-7123-4D3F-8807-70A27EBA79E5}"/>
                </a:ext>
              </a:extLst>
            </p:cNvPr>
            <p:cNvSpPr txBox="1"/>
            <p:nvPr/>
          </p:nvSpPr>
          <p:spPr>
            <a:xfrm>
              <a:off x="6009492" y="806892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상영예정작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F214EF-40D2-4005-AC18-B792DEC44149}"/>
              </a:ext>
            </a:extLst>
          </p:cNvPr>
          <p:cNvSpPr/>
          <p:nvPr/>
        </p:nvSpPr>
        <p:spPr>
          <a:xfrm>
            <a:off x="3363401" y="3996967"/>
            <a:ext cx="2365852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F5476B-D2BF-45A6-AC3D-F036C39D3A26}"/>
              </a:ext>
            </a:extLst>
          </p:cNvPr>
          <p:cNvSpPr/>
          <p:nvPr/>
        </p:nvSpPr>
        <p:spPr>
          <a:xfrm>
            <a:off x="6189752" y="3996967"/>
            <a:ext cx="2365851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871A24F-D320-4C82-B489-17925055FFB3}"/>
              </a:ext>
            </a:extLst>
          </p:cNvPr>
          <p:cNvGrpSpPr/>
          <p:nvPr/>
        </p:nvGrpSpPr>
        <p:grpSpPr>
          <a:xfrm>
            <a:off x="5115079" y="5442507"/>
            <a:ext cx="537230" cy="184666"/>
            <a:chOff x="5253622" y="3374848"/>
            <a:chExt cx="537230" cy="18466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A981C9-555D-434E-8B9D-A6F067FB65FE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213627-E5CA-4D51-AD55-436CAE00063F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3364F7-80EB-4E81-9DCF-5DA4B5CE00F9}"/>
              </a:ext>
            </a:extLst>
          </p:cNvPr>
          <p:cNvGrpSpPr/>
          <p:nvPr/>
        </p:nvGrpSpPr>
        <p:grpSpPr>
          <a:xfrm>
            <a:off x="8069977" y="5400702"/>
            <a:ext cx="537230" cy="184666"/>
            <a:chOff x="5253622" y="3374848"/>
            <a:chExt cx="537230" cy="18466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1AC6EE-622B-45D7-87B1-BABE50BD8D64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CB8B44-9471-4E8F-9182-6E9832DB9728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8EE06-F06B-4E3A-9D2F-4113B07E688F}"/>
              </a:ext>
            </a:extLst>
          </p:cNvPr>
          <p:cNvGrpSpPr/>
          <p:nvPr/>
        </p:nvGrpSpPr>
        <p:grpSpPr>
          <a:xfrm>
            <a:off x="3005670" y="5219771"/>
            <a:ext cx="1717463" cy="1463185"/>
            <a:chOff x="3460567" y="1417936"/>
            <a:chExt cx="2067971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AECDF2E0-BC37-4B01-94B4-31F50BBED70B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정보를 입력하여 확인버튼을 누르면 회원가입이 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C750680-E314-457F-8B12-389E1E825680}"/>
                </a:ext>
              </a:extLst>
            </p:cNvPr>
            <p:cNvSpPr/>
            <p:nvPr/>
          </p:nvSpPr>
          <p:spPr>
            <a:xfrm rot="5400000">
              <a:off x="5395646" y="2114777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138826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21585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171646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02840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237717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27465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C405C-6F09-4040-9842-3B038F5A9D52}"/>
              </a:ext>
            </a:extLst>
          </p:cNvPr>
          <p:cNvGrpSpPr/>
          <p:nvPr/>
        </p:nvGrpSpPr>
        <p:grpSpPr>
          <a:xfrm>
            <a:off x="4909880" y="5224188"/>
            <a:ext cx="254379" cy="264540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2E990-AFFC-470E-90E0-E3A14C55823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8AB9B9-1CDF-4B27-A02B-5FB1627D124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B6E1BB-5E38-425F-BB60-E2CD839E1BA9}"/>
              </a:ext>
            </a:extLst>
          </p:cNvPr>
          <p:cNvGrpSpPr/>
          <p:nvPr/>
        </p:nvGrpSpPr>
        <p:grpSpPr>
          <a:xfrm>
            <a:off x="5018245" y="5699532"/>
            <a:ext cx="316112" cy="264540"/>
            <a:chOff x="5639791" y="2302072"/>
            <a:chExt cx="336683" cy="27093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8C94B5-D479-42E4-A8BD-390F1DF4EB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4418E-07E4-4E49-830D-9B3655B5C9ED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1333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8C305F-0410-4565-A173-F4F01245F2A8}"/>
              </a:ext>
            </a:extLst>
          </p:cNvPr>
          <p:cNvGrpSpPr/>
          <p:nvPr/>
        </p:nvGrpSpPr>
        <p:grpSpPr>
          <a:xfrm>
            <a:off x="7815598" y="5208012"/>
            <a:ext cx="254379" cy="264540"/>
            <a:chOff x="5672667" y="2302072"/>
            <a:chExt cx="270933" cy="27093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84834B5-2420-49E8-8B6B-988DC96DAF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C801AA-B17B-43B6-94B6-9660BC089BD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980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4775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81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74597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82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03465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83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33521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84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6660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85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30894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7760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7760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  <a:endCxn id="6" idx="0"/>
          </p:cNvCxnSpPr>
          <p:nvPr/>
        </p:nvCxnSpPr>
        <p:spPr>
          <a:xfrm flipH="1">
            <a:off x="5755688" y="1919215"/>
            <a:ext cx="1109" cy="1298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5688" y="3602430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기관 </a:t>
            </a:r>
            <a:r>
              <a:rPr lang="ko-KR" altLang="en-US" dirty="0" err="1" smtClean="0">
                <a:latin typeface="+mn-ea"/>
              </a:rPr>
              <a:t>검색페이지</a:t>
            </a:r>
            <a:r>
              <a:rPr lang="en-US" altLang="ko-KR" dirty="0" smtClean="0">
                <a:latin typeface="+mn-ea"/>
              </a:rPr>
              <a:t>( 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smtClean="0">
                <a:latin typeface="+mn-ea"/>
              </a:rPr>
              <a:t>search/main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128951"/>
            <a:ext cx="8425984" cy="7006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390763"/>
            <a:ext cx="8425984" cy="7378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CE4F19-9ACC-40E9-ABB1-62242CF0A5FD}"/>
              </a:ext>
            </a:extLst>
          </p:cNvPr>
          <p:cNvSpPr/>
          <p:nvPr/>
        </p:nvSpPr>
        <p:spPr>
          <a:xfrm>
            <a:off x="3455610" y="1854786"/>
            <a:ext cx="5160801" cy="27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시설명을 입력해주세요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E8BF22-E49C-4986-87D3-F812E79B1B14}"/>
              </a:ext>
            </a:extLst>
          </p:cNvPr>
          <p:cNvSpPr/>
          <p:nvPr/>
        </p:nvSpPr>
        <p:spPr>
          <a:xfrm>
            <a:off x="8773297" y="1854785"/>
            <a:ext cx="956717" cy="273490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검  색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id="{D38F83E7-4AD4-4120-8D23-C12958E4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87265"/>
              </p:ext>
            </p:extLst>
          </p:nvPr>
        </p:nvGraphicFramePr>
        <p:xfrm>
          <a:off x="1908945" y="2343745"/>
          <a:ext cx="8025888" cy="207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04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382809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631420">
                  <a:extLst>
                    <a:ext uri="{9D8B030D-6E8A-4147-A177-3AD203B41FA5}">
                      <a16:colId xmlns:a16="http://schemas.microsoft.com/office/drawing/2014/main" val="2830644220"/>
                    </a:ext>
                  </a:extLst>
                </a:gridCol>
                <a:gridCol w="2072820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137535">
                  <a:extLst>
                    <a:ext uri="{9D8B030D-6E8A-4147-A177-3AD203B41FA5}">
                      <a16:colId xmlns:a16="http://schemas.microsoft.com/office/drawing/2014/main" val="2232121003"/>
                    </a:ext>
                  </a:extLst>
                </a:gridCol>
              </a:tblGrid>
              <a:tr h="296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도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설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491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 강남구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31/50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52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의정부시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경기도 의정부시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40/40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757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인천광역시 부평구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20/30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A958B2-6C3B-44FB-AACD-A4060D14A5B5}"/>
              </a:ext>
            </a:extLst>
          </p:cNvPr>
          <p:cNvSpPr/>
          <p:nvPr/>
        </p:nvSpPr>
        <p:spPr>
          <a:xfrm>
            <a:off x="4295257" y="5481672"/>
            <a:ext cx="3253264" cy="31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75B5A2-A06C-4C04-B4A1-8C730E58F2BD}"/>
              </a:ext>
            </a:extLst>
          </p:cNvPr>
          <p:cNvSpPr/>
          <p:nvPr/>
        </p:nvSpPr>
        <p:spPr>
          <a:xfrm>
            <a:off x="1976871" y="1858563"/>
            <a:ext cx="1249856" cy="2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시도 전체 ▽</a:t>
            </a:r>
          </a:p>
        </p:txBody>
      </p:sp>
    </p:spTree>
    <p:extLst>
      <p:ext uri="{BB962C8B-B14F-4D97-AF65-F5344CB8AC3E}">
        <p14:creationId xmlns:p14="http://schemas.microsoft.com/office/powerpoint/2010/main" val="137539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20" y="2267159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 </a:t>
            </a:r>
            <a:r>
              <a:rPr lang="en-US" altLang="ko-KR" dirty="0" smtClean="0"/>
              <a:t>/member/login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233220" y="1277497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2" y="277087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2" y="324355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2" y="3680354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3" y="422580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/>
              <a:t>아이디찾기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비밀번호찾기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978841" y="4145930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550445" y="4145930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94631" y="2898380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성공하면 메인 페이지로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login_Post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1.1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비밀번호나 아이디가 틀리면 틀렸다고 경고하고 다시 시도하라는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메시지 노출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findid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이용약관 페이지로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넘어간다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confim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8" y="3751467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 /member/Terms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068264" y="3045397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동의를 하고  다음버튼을 누르면 회원가입을 할 수 있음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member/register)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동의를 안하고 다음을 누를 경우 경고메세지를 띄운다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7040198" y="807714"/>
              <a:ext cx="150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비밀번호찾기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705084" y="1987029"/>
            <a:ext cx="254379" cy="264540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123946" y="5603831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6991188" y="273406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4992076" y="1931924"/>
            <a:ext cx="254379" cy="264540"/>
            <a:chOff x="5672667" y="2302072"/>
            <a:chExt cx="270933" cy="27093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77880" y="4959825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923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24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25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26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27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28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29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30" name="TextBox8" r:id="rId9" imgW="624960" imgH="152280"/>
        </mc:Choice>
        <mc:Fallback>
          <p:control name="TextBox8" r:id="rId9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5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5014</TotalTime>
  <Words>3569</Words>
  <Application>Microsoft Office PowerPoint</Application>
  <PresentationFormat>와이드스크린</PresentationFormat>
  <Paragraphs>1420</Paragraphs>
  <Slides>52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Source Sans Pro</vt:lpstr>
      <vt:lpstr>굴림</vt:lpstr>
      <vt:lpstr>맑은 고딕</vt:lpstr>
      <vt:lpstr>배달의민족 도현</vt:lpstr>
      <vt:lpstr>Arial</vt:lpstr>
      <vt:lpstr>Calibri</vt:lpstr>
      <vt:lpstr>Calibri Light</vt:lpstr>
      <vt:lpstr>디자인 사용자 지정</vt:lpstr>
      <vt:lpstr>Office Theme</vt:lpstr>
      <vt:lpstr>Image</vt:lpstr>
      <vt:lpstr>온종일 돌봄 서비스 스토리 보드</vt:lpstr>
      <vt:lpstr>PowerPoint 프레젠테이션</vt:lpstr>
      <vt:lpstr>메뉴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hoon jung</cp:lastModifiedBy>
  <cp:revision>342</cp:revision>
  <dcterms:created xsi:type="dcterms:W3CDTF">2016-05-10T18:46:26Z</dcterms:created>
  <dcterms:modified xsi:type="dcterms:W3CDTF">2021-04-28T00:52:46Z</dcterms:modified>
</cp:coreProperties>
</file>