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5" r:id="rId2"/>
  </p:sldMasterIdLst>
  <p:notesMasterIdLst>
    <p:notesMasterId r:id="rId55"/>
  </p:notesMasterIdLst>
  <p:sldIdLst>
    <p:sldId id="294" r:id="rId3"/>
    <p:sldId id="262" r:id="rId4"/>
    <p:sldId id="307" r:id="rId5"/>
    <p:sldId id="308" r:id="rId6"/>
    <p:sldId id="309" r:id="rId7"/>
    <p:sldId id="280" r:id="rId8"/>
    <p:sldId id="269" r:id="rId9"/>
    <p:sldId id="297" r:id="rId10"/>
    <p:sldId id="295" r:id="rId11"/>
    <p:sldId id="310" r:id="rId12"/>
    <p:sldId id="311" r:id="rId13"/>
    <p:sldId id="296" r:id="rId14"/>
    <p:sldId id="299" r:id="rId15"/>
    <p:sldId id="300" r:id="rId16"/>
    <p:sldId id="283" r:id="rId17"/>
    <p:sldId id="301" r:id="rId18"/>
    <p:sldId id="312" r:id="rId19"/>
    <p:sldId id="304" r:id="rId20"/>
    <p:sldId id="305" r:id="rId21"/>
    <p:sldId id="316" r:id="rId22"/>
    <p:sldId id="313" r:id="rId23"/>
    <p:sldId id="306" r:id="rId24"/>
    <p:sldId id="314" r:id="rId25"/>
    <p:sldId id="315" r:id="rId26"/>
    <p:sldId id="273" r:id="rId27"/>
    <p:sldId id="302" r:id="rId28"/>
    <p:sldId id="267" r:id="rId29"/>
    <p:sldId id="268" r:id="rId30"/>
    <p:sldId id="256" r:id="rId31"/>
    <p:sldId id="259" r:id="rId32"/>
    <p:sldId id="258" r:id="rId33"/>
    <p:sldId id="257" r:id="rId34"/>
    <p:sldId id="270" r:id="rId35"/>
    <p:sldId id="263" r:id="rId36"/>
    <p:sldId id="275" r:id="rId37"/>
    <p:sldId id="285" r:id="rId38"/>
    <p:sldId id="274" r:id="rId39"/>
    <p:sldId id="265" r:id="rId40"/>
    <p:sldId id="278" r:id="rId41"/>
    <p:sldId id="279" r:id="rId42"/>
    <p:sldId id="281" r:id="rId43"/>
    <p:sldId id="282" r:id="rId44"/>
    <p:sldId id="284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64" r:id="rId53"/>
    <p:sldId id="260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94"/>
            <p14:sldId id="262"/>
            <p14:sldId id="307"/>
            <p14:sldId id="308"/>
            <p14:sldId id="309"/>
            <p14:sldId id="280"/>
            <p14:sldId id="269"/>
            <p14:sldId id="297"/>
            <p14:sldId id="295"/>
            <p14:sldId id="310"/>
            <p14:sldId id="311"/>
            <p14:sldId id="296"/>
            <p14:sldId id="299"/>
            <p14:sldId id="300"/>
            <p14:sldId id="283"/>
            <p14:sldId id="301"/>
            <p14:sldId id="312"/>
            <p14:sldId id="304"/>
            <p14:sldId id="305"/>
            <p14:sldId id="316"/>
            <p14:sldId id="313"/>
            <p14:sldId id="306"/>
            <p14:sldId id="314"/>
            <p14:sldId id="315"/>
            <p14:sldId id="273"/>
            <p14:sldId id="302"/>
            <p14:sldId id="267"/>
            <p14:sldId id="268"/>
          </p14:sldIdLst>
        </p14:section>
        <p14:section name="요소" id="{F6C87FBA-DDB6-45E3-889D-140F36CDE4CE}">
          <p14:sldIdLst>
            <p14:sldId id="256"/>
            <p14:sldId id="259"/>
            <p14:sldId id="258"/>
            <p14:sldId id="257"/>
            <p14:sldId id="270"/>
            <p14:sldId id="263"/>
            <p14:sldId id="275"/>
            <p14:sldId id="285"/>
            <p14:sldId id="274"/>
            <p14:sldId id="265"/>
            <p14:sldId id="278"/>
            <p14:sldId id="279"/>
            <p14:sldId id="281"/>
            <p14:sldId id="282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4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0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8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123513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461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41401" y="168450"/>
            <a:ext cx="117091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56001" y="3265350"/>
            <a:ext cx="767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140201" y="1840276"/>
            <a:ext cx="19115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45725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41401" y="1331950"/>
            <a:ext cx="117091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" name="Shape 37"/>
          <p:cNvGrpSpPr/>
          <p:nvPr/>
        </p:nvGrpSpPr>
        <p:grpSpPr>
          <a:xfrm>
            <a:off x="241134" y="168451"/>
            <a:ext cx="117091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09967" y="168451"/>
            <a:ext cx="106023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5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9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2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1" r:id="rId14"/>
    <p:sldLayoutId id="2147483672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10.xml"/><Relationship Id="rId7" Type="http://schemas.openxmlformats.org/officeDocument/2006/relationships/image" Target="../media/image7.wmf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slideLayout" Target="../slideLayouts/slideLayout15.xml"/><Relationship Id="rId4" Type="http://schemas.openxmlformats.org/officeDocument/2006/relationships/control" Target="../activeX/activeX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13.xml"/><Relationship Id="rId7" Type="http://schemas.openxmlformats.org/officeDocument/2006/relationships/slideLayout" Target="../slideLayouts/slideLayout15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16.xml"/><Relationship Id="rId5" Type="http://schemas.openxmlformats.org/officeDocument/2006/relationships/control" Target="../activeX/activeX15.xml"/><Relationship Id="rId4" Type="http://schemas.openxmlformats.org/officeDocument/2006/relationships/control" Target="../activeX/activeX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13" Type="http://schemas.openxmlformats.org/officeDocument/2006/relationships/image" Target="../media/image13.wmf"/><Relationship Id="rId3" Type="http://schemas.openxmlformats.org/officeDocument/2006/relationships/image" Target="../media/image14.gif"/><Relationship Id="rId7" Type="http://schemas.openxmlformats.org/officeDocument/2006/relationships/image" Target="../media/image12.gi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gif"/><Relationship Id="rId11" Type="http://schemas.openxmlformats.org/officeDocument/2006/relationships/image" Target="../media/image20.gif"/><Relationship Id="rId5" Type="http://schemas.openxmlformats.org/officeDocument/2006/relationships/image" Target="../media/image11.gif"/><Relationship Id="rId10" Type="http://schemas.openxmlformats.org/officeDocument/2006/relationships/image" Target="../media/image19.gif"/><Relationship Id="rId4" Type="http://schemas.openxmlformats.org/officeDocument/2006/relationships/image" Target="../media/image10.gif"/><Relationship Id="rId9" Type="http://schemas.openxmlformats.org/officeDocument/2006/relationships/image" Target="../media/image18.gif"/><Relationship Id="rId14" Type="http://schemas.openxmlformats.org/officeDocument/2006/relationships/image" Target="../media/image21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3.xml"/><Relationship Id="rId3" Type="http://schemas.openxmlformats.org/officeDocument/2006/relationships/control" Target="../activeX/activeX18.xml"/><Relationship Id="rId7" Type="http://schemas.openxmlformats.org/officeDocument/2006/relationships/control" Target="../activeX/activeX22.xml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21.xml"/><Relationship Id="rId5" Type="http://schemas.openxmlformats.org/officeDocument/2006/relationships/control" Target="../activeX/activeX20.xml"/><Relationship Id="rId10" Type="http://schemas.openxmlformats.org/officeDocument/2006/relationships/image" Target="../media/image3.wmf"/><Relationship Id="rId4" Type="http://schemas.openxmlformats.org/officeDocument/2006/relationships/control" Target="../activeX/activeX19.xml"/><Relationship Id="rId9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control" Target="../activeX/activeX25.xml"/><Relationship Id="rId7" Type="http://schemas.openxmlformats.org/officeDocument/2006/relationships/control" Target="../activeX/activeX29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28.xml"/><Relationship Id="rId5" Type="http://schemas.openxmlformats.org/officeDocument/2006/relationships/control" Target="../activeX/activeX27.xml"/><Relationship Id="rId4" Type="http://schemas.openxmlformats.org/officeDocument/2006/relationships/control" Target="../activeX/activeX26.xml"/><Relationship Id="rId9" Type="http://schemas.openxmlformats.org/officeDocument/2006/relationships/image" Target="../media/image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image" Target="../media/image3.wmf"/><Relationship Id="rId5" Type="http://schemas.openxmlformats.org/officeDocument/2006/relationships/control" Target="../activeX/activeX4.xml"/><Relationship Id="rId10" Type="http://schemas.openxmlformats.org/officeDocument/2006/relationships/slideLayout" Target="../slideLayouts/slideLayout15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3216001" y="3265350"/>
            <a:ext cx="5759999" cy="1546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ko-KR" altLang="en-US" dirty="0" smtClean="0"/>
              <a:t>온종일 돌봄 서비스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스토리 보드</a:t>
            </a:r>
            <a:endParaRPr lang="en" dirty="0"/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6538320" y="5377179"/>
            <a:ext cx="4129680" cy="91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ct val="1000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ko-KR" altLang="en-US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정 훈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861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19" y="2432343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아이디 찾기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findid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아이디 찾기</a:t>
            </a:r>
            <a:endParaRPr lang="ko-KR" altLang="en-US" sz="20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1" y="293605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이름을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1" y="340873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1" y="3845538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아이디 찾기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2" y="4390988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비밀번호를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비밀번호 찾기</a:t>
            </a:r>
            <a:endParaRPr lang="ko-KR" altLang="en-US" sz="6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672826" y="4355606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88984" y="3385208"/>
            <a:ext cx="2352724" cy="1885567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입력한 이름과 이메일에 매칭이 되는 아이디가 있다면 해당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 아이디를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.(POST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find_id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이름과 이메일에 매칭되는 아이디가 없을 경우에도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전송완료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악용하여 아이디를 찾는 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 (Get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 startAt="2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7" y="3916651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83190" y="2571940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비밀번호 찾기</a:t>
            </a:r>
            <a:r>
              <a:rPr lang="en-US" altLang="ko-KR" dirty="0" smtClean="0"/>
              <a:t>( </a:t>
            </a:r>
            <a:r>
              <a:rPr lang="en-US" altLang="ko-KR" i="1" dirty="0" smtClean="0"/>
              <a:t>/member/</a:t>
            </a:r>
            <a:r>
              <a:rPr lang="en-US" altLang="ko-KR" i="1" dirty="0" err="1" smtClean="0"/>
              <a:t>find_pw</a:t>
            </a:r>
            <a:r>
              <a:rPr lang="en-US" altLang="ko-KR" i="1" dirty="0" smtClean="0"/>
              <a:t>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919612" y="307565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19612" y="354833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19612" y="3985135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15586" y="4463007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7060301" y="3203161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ID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에 해당되는 회원 정보가 있다면 해당 이메일로 임시 비밀번호를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>
                  <a:solidFill>
                    <a:schemeClr val="tx1"/>
                  </a:solidFill>
                </a:rPr>
                <a:t>만약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아이디와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이메일에 매칭되는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정보가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없을 경우에도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전송 완료 </a:t>
              </a:r>
              <a:r>
                <a:rPr lang="ko-KR" altLang="en-US" sz="800" dirty="0">
                  <a:solidFill>
                    <a:schemeClr val="tx1"/>
                  </a:solidFill>
                </a:rPr>
                <a:t>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악용하여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비밀번호를 바꾸는 </a:t>
              </a:r>
              <a:r>
                <a:rPr lang="ko-KR" altLang="en-US" sz="800" dirty="0">
                  <a:solidFill>
                    <a:schemeClr val="tx1"/>
                  </a:solidFill>
                </a:rPr>
                <a:t>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99068" y="4056248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비밀번호 찾기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84280" y="450294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아이디를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아이디 찾기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64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돌봄 시설 상세 페이지 </a:t>
            </a:r>
            <a:r>
              <a:rPr lang="en-US" altLang="ko-KR" dirty="0" smtClean="0"/>
              <a:t>(/organ/detail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397965" y="3703566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돌봄신청</a:t>
            </a:r>
            <a:endParaRPr lang="ko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601260" y="1966276"/>
            <a:ext cx="2198768" cy="2107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기관 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3613" y="528555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평점을 비롯한사용자들의 후기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62330" y="422564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추가 세부사항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327729" y="3703566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즐겨찾기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601260" y="1505119"/>
            <a:ext cx="1599466" cy="3255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err="1" smtClean="0">
                <a:solidFill>
                  <a:schemeClr val="tx1"/>
                </a:solidFill>
              </a:rPr>
              <a:t>기관명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적당히 긴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기관명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255105" y="1443894"/>
            <a:ext cx="2044393" cy="1044764"/>
            <a:chOff x="684308" y="-1087876"/>
            <a:chExt cx="3128238" cy="2590256"/>
          </a:xfrm>
        </p:grpSpPr>
        <p:sp>
          <p:nvSpPr>
            <p:cNvPr id="42" name="한쪽 모서리가 잘린 사각형 41"/>
            <p:cNvSpPr/>
            <p:nvPr/>
          </p:nvSpPr>
          <p:spPr>
            <a:xfrm flipH="1">
              <a:off x="684308" y="-1087876"/>
              <a:ext cx="3128238" cy="259025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1. </a:t>
              </a:r>
              <a:r>
                <a:rPr kumimoji="0" lang="ko-KR" altLang="en-US" sz="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기관명과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기관 평점을 보여준다</a:t>
              </a:r>
              <a:endPara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28600" marR="0" lvl="0" indent="-22860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2. </a:t>
              </a: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기관의 사진을 </a:t>
              </a:r>
              <a:r>
                <a:rPr lang="ko-KR" altLang="en-US" sz="800" noProof="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캐러셀</a:t>
              </a: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형식으로 보여준다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sz="800" noProof="0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800" b="0" i="0" u="none" strike="noStrike" kern="1200" cap="none" spc="0" normalizeH="0" baseline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3.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기관에 관한 대표 정보들을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5400000" flipH="1">
              <a:off x="3444433" y="-744131"/>
              <a:ext cx="422680" cy="29698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402637" y="1535620"/>
            <a:ext cx="254379" cy="265823"/>
            <a:chOff x="5672667" y="2300758"/>
            <a:chExt cx="270933" cy="272247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051943" y="1993504"/>
            <a:ext cx="254379" cy="265823"/>
            <a:chOff x="5672667" y="2300758"/>
            <a:chExt cx="270933" cy="272247"/>
          </a:xfrm>
        </p:grpSpPr>
        <p:sp>
          <p:nvSpPr>
            <p:cNvPr id="48" name="타원 4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7396065" y="3757724"/>
            <a:ext cx="254379" cy="265823"/>
            <a:chOff x="5672667" y="2300758"/>
            <a:chExt cx="270933" cy="272247"/>
          </a:xfrm>
        </p:grpSpPr>
        <p:sp>
          <p:nvSpPr>
            <p:cNvPr id="51" name="타원 5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6399930" y="4385728"/>
            <a:ext cx="1904397" cy="598052"/>
            <a:chOff x="6618509" y="475341"/>
            <a:chExt cx="2059230" cy="1659467"/>
          </a:xfrm>
        </p:grpSpPr>
        <p:sp>
          <p:nvSpPr>
            <p:cNvPr id="54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기관에 대한 추가적인 나머지 정보를 기재합니다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651134" y="1984585"/>
            <a:ext cx="254379" cy="265823"/>
            <a:chOff x="5672667" y="2300758"/>
            <a:chExt cx="270933" cy="272247"/>
          </a:xfrm>
        </p:grpSpPr>
        <p:sp>
          <p:nvSpPr>
            <p:cNvPr id="60" name="타원 5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74794" y="2300758"/>
              <a:ext cx="266685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399011" y="4508715"/>
            <a:ext cx="254379" cy="265823"/>
            <a:chOff x="5672667" y="2300758"/>
            <a:chExt cx="270933" cy="272247"/>
          </a:xfrm>
        </p:grpSpPr>
        <p:sp>
          <p:nvSpPr>
            <p:cNvPr id="75" name="타원 7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946347" y="5574343"/>
            <a:ext cx="254379" cy="265823"/>
            <a:chOff x="5672667" y="2300758"/>
            <a:chExt cx="270933" cy="272247"/>
          </a:xfrm>
        </p:grpSpPr>
        <p:sp>
          <p:nvSpPr>
            <p:cNvPr id="85" name="타원 8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7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316884" y="3743118"/>
            <a:ext cx="254379" cy="265823"/>
            <a:chOff x="5672667" y="2300758"/>
            <a:chExt cx="270933" cy="272247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74790" y="2300758"/>
              <a:ext cx="26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741598" y="5831564"/>
            <a:ext cx="622248" cy="226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댓글등록</a:t>
            </a:r>
            <a:endParaRPr lang="ko-KR" altLang="en-US" sz="8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394673" y="532446"/>
            <a:ext cx="5203205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86" y="1581803"/>
            <a:ext cx="1970783" cy="247694"/>
          </a:xfrm>
          <a:prstGeom prst="rect">
            <a:avLst/>
          </a:prstGeom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82418"/>
              </p:ext>
            </p:extLst>
          </p:nvPr>
        </p:nvGraphicFramePr>
        <p:xfrm>
          <a:off x="5911584" y="1986041"/>
          <a:ext cx="2498962" cy="161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48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1249481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담당기관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대표자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사용료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연락처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직원 현황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lt"/>
                        </a:rPr>
                        <a:t>급식유무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lt"/>
                        </a:rPr>
                        <a:t>셔틀정보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서비스 운영시간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정원 </a:t>
                      </a:r>
                      <a:r>
                        <a:rPr lang="en-US" altLang="ko-KR" sz="800" dirty="0" smtClean="0">
                          <a:latin typeface="+mn-lt"/>
                        </a:rPr>
                        <a:t>00</a:t>
                      </a:r>
                      <a:r>
                        <a:rPr lang="ko-KR" altLang="en-US" sz="800" dirty="0" smtClean="0">
                          <a:latin typeface="+mn-lt"/>
                        </a:rPr>
                        <a:t>명</a:t>
                      </a:r>
                      <a:r>
                        <a:rPr lang="en-US" altLang="ko-KR" sz="800" dirty="0" smtClean="0">
                          <a:latin typeface="+mn-lt"/>
                        </a:rPr>
                        <a:t>/ </a:t>
                      </a:r>
                      <a:r>
                        <a:rPr lang="ko-KR" altLang="en-US" sz="800" dirty="0" smtClean="0">
                          <a:latin typeface="+mn-lt"/>
                        </a:rPr>
                        <a:t>현원 </a:t>
                      </a:r>
                      <a:r>
                        <a:rPr lang="en-US" altLang="ko-KR" sz="800" dirty="0" smtClean="0">
                          <a:latin typeface="+mn-lt"/>
                        </a:rPr>
                        <a:t>16</a:t>
                      </a:r>
                      <a:r>
                        <a:rPr lang="ko-KR" altLang="en-US" sz="800" dirty="0" smtClean="0">
                          <a:latin typeface="+mn-lt"/>
                        </a:rPr>
                        <a:t>명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7798141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008498" y="5820859"/>
            <a:ext cx="595163" cy="245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댓글수정</a:t>
            </a:r>
            <a:endParaRPr lang="ko-KR" altLang="en-US" sz="8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818839" y="5810696"/>
            <a:ext cx="254379" cy="265823"/>
            <a:chOff x="5672667" y="2300758"/>
            <a:chExt cx="270933" cy="272247"/>
          </a:xfrm>
        </p:grpSpPr>
        <p:sp>
          <p:nvSpPr>
            <p:cNvPr id="72" name="타원 7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8	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576793" y="5809963"/>
            <a:ext cx="254379" cy="265823"/>
            <a:chOff x="5672667" y="2300758"/>
            <a:chExt cx="270933" cy="272247"/>
          </a:xfrm>
        </p:grpSpPr>
        <p:sp>
          <p:nvSpPr>
            <p:cNvPr id="67" name="타원 6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9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162382" y="3350458"/>
            <a:ext cx="2225532" cy="643932"/>
            <a:chOff x="6625018" y="925483"/>
            <a:chExt cx="2058726" cy="1659467"/>
          </a:xfrm>
        </p:grpSpPr>
        <p:sp>
          <p:nvSpPr>
            <p:cNvPr id="8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6409" y="925483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기관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즐겨찾기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등록을 한다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해당 기관에 돌봄을 신청 할 수 있는 페이지로 이동한다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6763231" y="5081746"/>
            <a:ext cx="2199902" cy="694099"/>
            <a:chOff x="6618509" y="-235444"/>
            <a:chExt cx="2051699" cy="1659467"/>
          </a:xfrm>
        </p:grpSpPr>
        <p:sp>
          <p:nvSpPr>
            <p:cNvPr id="93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22873" y="-235444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사용자가 등록한 댓글들이 나열 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댓글을 수정 할 수 있게 바뀝니다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작성한 댓글을 등록합니다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98" name="이등변 삼각형 97"/>
          <p:cNvSpPr/>
          <p:nvPr/>
        </p:nvSpPr>
        <p:spPr>
          <a:xfrm rot="5400000">
            <a:off x="3301708" y="1590331"/>
            <a:ext cx="137798" cy="155122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8966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돌봄 신청 페이지</a:t>
            </a:r>
            <a:r>
              <a:rPr lang="en-US" altLang="ko-KR" dirty="0" smtClean="0"/>
              <a:t>(/organ/register)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3778686" y="5699707"/>
            <a:ext cx="4436790" cy="394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신 청 하 기</a:t>
            </a:r>
            <a:endParaRPr lang="ko-KR" altLang="en-US" sz="2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18380" y="5007901"/>
            <a:ext cx="4916328" cy="6336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 smtClean="0">
                <a:solidFill>
                  <a:schemeClr val="tx1"/>
                </a:solidFill>
              </a:rPr>
              <a:t>이용 약관 동의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611880" y="5291648"/>
            <a:ext cx="290678" cy="260848"/>
            <a:chOff x="5672667" y="2302072"/>
            <a:chExt cx="270933" cy="270933"/>
          </a:xfrm>
        </p:grpSpPr>
        <p:sp>
          <p:nvSpPr>
            <p:cNvPr id="87" name="타원 8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02558" y="5291098"/>
            <a:ext cx="275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이용약관 내용을 넣습니다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3678140" y="5342777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405677" y="484929"/>
            <a:ext cx="5192202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4" name="표 3">
            <a:extLst>
              <a:ext uri="{FF2B5EF4-FFF2-40B4-BE49-F238E27FC236}">
                <a16:creationId xmlns:a16="http://schemas.microsoft.com/office/drawing/2014/main" id="{8C8D2940-9930-4FFC-974F-8A83DFFE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94028"/>
              </p:ext>
            </p:extLst>
          </p:nvPr>
        </p:nvGraphicFramePr>
        <p:xfrm>
          <a:off x="3518381" y="2853266"/>
          <a:ext cx="4916329" cy="101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86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516049">
                  <a:extLst>
                    <a:ext uri="{9D8B030D-6E8A-4147-A177-3AD203B41FA5}">
                      <a16:colId xmlns:a16="http://schemas.microsoft.com/office/drawing/2014/main" val="507593305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1426174302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3498424867"/>
                    </a:ext>
                  </a:extLst>
                </a:gridCol>
              </a:tblGrid>
              <a:tr h="254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홍길순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2008.01.01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홍동건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2010.02.01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365024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홍동남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2012.03.01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933166"/>
                  </a:ext>
                </a:extLst>
              </a:tr>
            </a:tbl>
          </a:graphicData>
        </a:graphic>
      </p:graphicFrame>
      <p:graphicFrame>
        <p:nvGraphicFramePr>
          <p:cNvPr id="75" name="표 3">
            <a:extLst>
              <a:ext uri="{FF2B5EF4-FFF2-40B4-BE49-F238E27FC236}">
                <a16:creationId xmlns:a16="http://schemas.microsoft.com/office/drawing/2014/main" id="{989503B7-FB60-4707-90C9-D9B4E84D1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29078"/>
              </p:ext>
            </p:extLst>
          </p:nvPr>
        </p:nvGraphicFramePr>
        <p:xfrm>
          <a:off x="3518380" y="4006521"/>
          <a:ext cx="4916328" cy="87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93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3876835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</a:tblGrid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서울특별시 강북구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4.19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74 - 0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77269"/>
                  </a:ext>
                </a:extLst>
              </a:tr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16:00 ~ 20:00 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</a:tbl>
          </a:graphicData>
        </a:graphic>
      </p:graphicFrame>
      <p:sp>
        <p:nvSpPr>
          <p:cNvPr id="78" name="타원 77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8" y="3148380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8" y="3407978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7" y="3662838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80" y="1598142"/>
            <a:ext cx="4916328" cy="1180818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67841" y="1899504"/>
            <a:ext cx="1904397" cy="578093"/>
            <a:chOff x="6618509" y="475341"/>
            <a:chExt cx="2059230" cy="1659467"/>
          </a:xfrm>
        </p:grpSpPr>
        <p:sp>
          <p:nvSpPr>
            <p:cNvPr id="2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신청하고자 하는 사용자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(=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부모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에 대한 개인정보가 보여집니다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수정 가능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232876" y="1997645"/>
            <a:ext cx="254379" cy="265823"/>
            <a:chOff x="5672667" y="2300758"/>
            <a:chExt cx="270933" cy="272247"/>
          </a:xfrm>
        </p:grpSpPr>
        <p:sp>
          <p:nvSpPr>
            <p:cNvPr id="26" name="타원 2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50441" y="2753141"/>
            <a:ext cx="1904397" cy="578093"/>
            <a:chOff x="6618509" y="475341"/>
            <a:chExt cx="205923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해당 기관에 돌봄을 맡길 자녀를 선택합니다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체크박스 다수의 자녀 선택 가능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215476" y="2851282"/>
            <a:ext cx="254379" cy="265823"/>
            <a:chOff x="5672667" y="2300758"/>
            <a:chExt cx="270933" cy="272247"/>
          </a:xfrm>
        </p:grpSpPr>
        <p:sp>
          <p:nvSpPr>
            <p:cNvPr id="32" name="타원 3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06677" y="4501659"/>
            <a:ext cx="1904397" cy="578093"/>
            <a:chOff x="6618509" y="475341"/>
            <a:chExt cx="2059230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돌봄을 맡길 날짜와 시간을 선택합니다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일단은 정말간단하게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&gt;&gt;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추후 섬세하게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171712" y="4599800"/>
            <a:ext cx="254379" cy="265823"/>
            <a:chOff x="5672667" y="2300758"/>
            <a:chExt cx="270933" cy="272247"/>
          </a:xfrm>
        </p:grpSpPr>
        <p:sp>
          <p:nvSpPr>
            <p:cNvPr id="38" name="타원 3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090948" y="5681808"/>
            <a:ext cx="2030743" cy="873929"/>
            <a:chOff x="696915" y="-1087876"/>
            <a:chExt cx="3107352" cy="2166709"/>
          </a:xfrm>
        </p:grpSpPr>
        <p:sp>
          <p:nvSpPr>
            <p:cNvPr id="41" name="한쪽 모서리가 잘린 사각형 40"/>
            <p:cNvSpPr/>
            <p:nvPr/>
          </p:nvSpPr>
          <p:spPr>
            <a:xfrm flipH="1">
              <a:off x="696915" y="-1087876"/>
              <a:ext cx="2819770" cy="2166709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4.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이용약관에 대한 동의 버튼입니다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만약 클릭을 안하면 진행 할 수 없게 만듭니다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작성 해야 할 모든 조건을 검사 후 만족했다면 신청을 등록합니다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rot="5400000" flipH="1">
              <a:off x="3444433" y="-744131"/>
              <a:ext cx="422680" cy="29698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48255" y="5283941"/>
            <a:ext cx="254379" cy="265823"/>
            <a:chOff x="5672667" y="2300758"/>
            <a:chExt cx="270933" cy="272247"/>
          </a:xfrm>
        </p:grpSpPr>
        <p:sp>
          <p:nvSpPr>
            <p:cNvPr id="44" name="타원 4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150402" y="5771466"/>
            <a:ext cx="254379" cy="265823"/>
            <a:chOff x="5672667" y="2300758"/>
            <a:chExt cx="270933" cy="272247"/>
          </a:xfrm>
        </p:grpSpPr>
        <p:sp>
          <p:nvSpPr>
            <p:cNvPr id="47" name="타원 4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마이 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37355" y="6372971"/>
            <a:ext cx="8420141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274756" y="1498320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01809"/>
              </p:ext>
            </p:extLst>
          </p:nvPr>
        </p:nvGraphicFramePr>
        <p:xfrm>
          <a:off x="3354733" y="1776736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1087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2401087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아 이 디        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전 화 번 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</a:t>
                      </a:r>
                      <a:r>
                        <a:rPr lang="ko-KR" altLang="en-US" sz="800" dirty="0" err="1" smtClean="0">
                          <a:latin typeface="+mn-lt"/>
                        </a:rPr>
                        <a:t>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메 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생 년 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 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3561837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3323258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진 행 내역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완</a:t>
            </a:r>
            <a:r>
              <a:rPr lang="ko-KR" altLang="en-US" sz="800" dirty="0" smtClean="0">
                <a:solidFill>
                  <a:schemeClr val="tx1"/>
                </a:solidFill>
              </a:rPr>
              <a:t> 료 내 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0404"/>
              </p:ext>
            </p:extLst>
          </p:nvPr>
        </p:nvGraphicFramePr>
        <p:xfrm>
          <a:off x="3279037" y="3677295"/>
          <a:ext cx="5186230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890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신청 번호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가  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진 행 상 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예 약 시 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700" dirty="0" smtClean="0">
                          <a:latin typeface="+mn-lt"/>
                        </a:rPr>
                        <a:t>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 삭 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서초돌봄센터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00,000</a:t>
                      </a:r>
                      <a:r>
                        <a:rPr lang="ko-KR" altLang="en-US" sz="700" dirty="0" smtClean="0">
                          <a:latin typeface="+mn-lt"/>
                        </a:rPr>
                        <a:t>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중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서울특별시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75182" y="400202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삭제하기</a:t>
            </a:r>
            <a:endParaRPr lang="ko-KR" altLang="en-US" sz="6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221274" y="3008321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신청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294036" y="3015663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신청 내역과 이전 신청 내역을 확인 할 </a:t>
            </a:r>
            <a:r>
              <a:rPr lang="ko-KR" altLang="en-US" sz="700" b="1" dirty="0">
                <a:solidFill>
                  <a:schemeClr val="tx1"/>
                </a:solidFill>
              </a:rPr>
              <a:t>수 있습니다</a:t>
            </a:r>
            <a:r>
              <a:rPr lang="en-US" altLang="ko-KR" sz="700" b="1" dirty="0">
                <a:solidFill>
                  <a:schemeClr val="tx1"/>
                </a:solidFill>
              </a:rPr>
              <a:t>.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02494" y="2868487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385636" y="1455638"/>
            <a:ext cx="2344097" cy="1972395"/>
            <a:chOff x="6585583" y="1084605"/>
            <a:chExt cx="2057711" cy="25681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695960" y="1084605"/>
              <a:ext cx="1947334" cy="25681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탈퇴 페이지로 넘어 갑니다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 회원정보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수정 버튼을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눌러 회원 정보 수정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3-2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회원정보 수정 페이지로 이동하기 전 비밀번호 확인을 하고 정보 수정페이지로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자녀 정보를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64083" y="3455605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3907279" y="1479987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3186517" y="3321446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602" y="2858378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641007" y="1547898"/>
            <a:ext cx="1710013" cy="453128"/>
            <a:chOff x="3460302" y="2212455"/>
            <a:chExt cx="2058999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302" y="2212455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가입했을 때 입력했던 정보들을 출력합니다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10" y="2449319"/>
              <a:ext cx="154389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046593" y="3117648"/>
            <a:ext cx="2156914" cy="1463185"/>
            <a:chOff x="2922186" y="1417936"/>
            <a:chExt cx="2597107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등록한 판매게시글들을 노출합니다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제목을 클릭하면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이동을 할 수 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수정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삭제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제품의 판매 현황을 바꿔서 카테고리 페이지에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노출 여부를 설정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즐</a:t>
            </a:r>
            <a:r>
              <a:rPr lang="ko-KR" altLang="en-US" sz="800" dirty="0" smtClean="0">
                <a:solidFill>
                  <a:schemeClr val="tx1"/>
                </a:solidFill>
              </a:rPr>
              <a:t> 겨 찾 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4582989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2159"/>
              </p:ext>
            </p:extLst>
          </p:nvPr>
        </p:nvGraphicFramePr>
        <p:xfrm>
          <a:off x="3293353" y="4706943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번 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주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즐</a:t>
                      </a:r>
                      <a:r>
                        <a:rPr lang="ko-KR" altLang="en-US" sz="700" dirty="0" smtClean="0">
                          <a:latin typeface="+mn-lt"/>
                        </a:rPr>
                        <a:t> 찾 취소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 구청  돌봄 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영등포구청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6117" y="5023746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취소하기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4344410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즐</a:t>
            </a:r>
            <a:r>
              <a:rPr lang="ko-KR" altLang="en-US" sz="800" dirty="0" smtClean="0">
                <a:solidFill>
                  <a:schemeClr val="bg1"/>
                </a:solidFill>
              </a:rPr>
              <a:t> 겨 찾 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0561" y="4629605"/>
            <a:ext cx="2083149" cy="773374"/>
            <a:chOff x="6616947" y="1916603"/>
            <a:chExt cx="2040808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북마크를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6194" y="4974002"/>
            <a:ext cx="254379" cy="264540"/>
            <a:chOff x="5672667" y="2302072"/>
            <a:chExt cx="270933" cy="270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79070" y="3585716"/>
            <a:ext cx="2517895" cy="966315"/>
            <a:chOff x="6625018" y="1916601"/>
            <a:chExt cx="2054936" cy="1828576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32620" y="1916601"/>
              <a:ext cx="1947334" cy="182857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수정하기 </a:t>
              </a:r>
              <a:r>
                <a:rPr lang="ko-KR" altLang="en-US" sz="800" dirty="0">
                  <a:solidFill>
                    <a:schemeClr val="tx1"/>
                  </a:solidFill>
                </a:rPr>
                <a:t>버튼을 눌러서 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>
                  <a:solidFill>
                    <a:schemeClr val="tx1"/>
                  </a:solidFill>
                </a:rPr>
                <a:t> 수정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할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 있는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detailmodify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등록한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/cancel)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301608" y="3670563"/>
            <a:ext cx="254379" cy="264540"/>
            <a:chOff x="5672667" y="2302072"/>
            <a:chExt cx="270933" cy="27093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907744" y="3664306"/>
            <a:ext cx="254379" cy="264540"/>
            <a:chOff x="5672667" y="2302072"/>
            <a:chExt cx="270933" cy="270933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094956" y="4015139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71373" y="47365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77580" y="59512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049882" y="714440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381905" y="714440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00313" y="708460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888548" y="714439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6473862" y="2872152"/>
            <a:ext cx="838200" cy="2744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회원탈퇴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380273" y="2877221"/>
            <a:ext cx="254379" cy="264540"/>
            <a:chOff x="5672667" y="2302072"/>
            <a:chExt cx="270933" cy="270933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486594" y="3168009"/>
            <a:ext cx="854099" cy="2690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자녀정보</a:t>
            </a:r>
            <a:r>
              <a:rPr lang="ko-KR" altLang="en-US" sz="800" dirty="0" smtClean="0">
                <a:solidFill>
                  <a:schemeClr val="bg1"/>
                </a:solidFill>
              </a:rPr>
              <a:t> 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283" y="316040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5</a:t>
              </a:r>
              <a:endParaRPr lang="ko-KR" altLang="en-US" sz="1000" b="1" dirty="0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0978" y="560818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09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091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5935"/>
              </p:ext>
            </p:extLst>
          </p:nvPr>
        </p:nvGraphicFramePr>
        <p:xfrm>
          <a:off x="3291266" y="5732138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자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녀 이름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성         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나       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장 애 여 부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건 강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특</a:t>
                      </a:r>
                      <a:r>
                        <a:rPr lang="ko-KR" altLang="en-US" sz="700" dirty="0" smtClean="0">
                          <a:latin typeface="+mn-lt"/>
                        </a:rPr>
                        <a:t> 징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주     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보 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시 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여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3</a:t>
                      </a:r>
                      <a:r>
                        <a:rPr lang="ko-KR" altLang="en-US" sz="700" dirty="0" smtClean="0">
                          <a:latin typeface="+mn-lt"/>
                        </a:rPr>
                        <a:t>살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없음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대치동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대치아파트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4030" y="604894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2778" y="5369605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자 녀 정 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18474" y="5654800"/>
            <a:ext cx="2083149" cy="773374"/>
            <a:chOff x="6616947" y="1916603"/>
            <a:chExt cx="2040808" cy="1659467"/>
          </a:xfrm>
        </p:grpSpPr>
        <p:sp>
          <p:nvSpPr>
            <p:cNvPr id="107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자녀 정보를 수정합니다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4107" y="5999197"/>
            <a:ext cx="254379" cy="264540"/>
            <a:chOff x="5672667" y="2302072"/>
            <a:chExt cx="270933" cy="270933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5019" y="3323116"/>
            <a:ext cx="898387" cy="2379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3297" y="4345024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55097" y="5370427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즐</a:t>
            </a:r>
            <a:r>
              <a:rPr lang="ko-KR" altLang="en-US" sz="800" dirty="0">
                <a:solidFill>
                  <a:schemeClr val="tx1"/>
                </a:solidFill>
              </a:rPr>
              <a:t> 겨 찾 기</a:t>
            </a:r>
          </a:p>
        </p:txBody>
      </p:sp>
    </p:spTree>
    <p:extLst>
      <p:ext uri="{BB962C8B-B14F-4D97-AF65-F5344CB8AC3E}">
        <p14:creationId xmlns:p14="http://schemas.microsoft.com/office/powerpoint/2010/main" val="10199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자녀 등록 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childregist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193226" y="4432580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 록 하 기</a:t>
            </a:r>
            <a:endParaRPr lang="ko-KR" altLang="en-US" sz="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722178" y="1549977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자녀 등록하기</a:t>
            </a:r>
            <a:endParaRPr lang="ko-KR" altLang="en-US" sz="20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804693" y="2011642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16458" y="2185377"/>
            <a:ext cx="5192202" cy="20735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980" y="2396636"/>
            <a:ext cx="52093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이   </a:t>
            </a:r>
            <a:r>
              <a:rPr lang="ko-KR" altLang="en-US" sz="1000" b="0" dirty="0" err="1" smtClean="0"/>
              <a:t>름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:                                         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 smtClean="0"/>
              <a:t>나   이 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smtClean="0"/>
              <a:t>성   별 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특이사항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                        </a:t>
            </a:r>
            <a:endParaRPr lang="ko-KR" altLang="en-US" sz="1000" b="0" dirty="0"/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144942" y="2356499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52514" y="2654079"/>
            <a:ext cx="254379" cy="264540"/>
            <a:chOff x="5672667" y="2302072"/>
            <a:chExt cx="270933" cy="270933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52965" y="2945846"/>
            <a:ext cx="254379" cy="264540"/>
            <a:chOff x="5672667" y="2302072"/>
            <a:chExt cx="270933" cy="270933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150519" y="3236433"/>
            <a:ext cx="254379" cy="264540"/>
            <a:chOff x="5672667" y="2302072"/>
            <a:chExt cx="270933" cy="270933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095028" y="2943530"/>
            <a:ext cx="290678" cy="260848"/>
            <a:chOff x="5672667" y="2302072"/>
            <a:chExt cx="270933" cy="270933"/>
          </a:xfrm>
        </p:grpSpPr>
        <p:sp>
          <p:nvSpPr>
            <p:cNvPr id="94" name="타원 9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385706" y="2942980"/>
            <a:ext cx="66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     자</a:t>
            </a:r>
            <a:endParaRPr lang="ko-KR" altLang="en-US" sz="1200" dirty="0"/>
          </a:p>
        </p:txBody>
      </p:sp>
      <p:sp>
        <p:nvSpPr>
          <p:cNvPr id="97" name="타원 96"/>
          <p:cNvSpPr/>
          <p:nvPr/>
        </p:nvSpPr>
        <p:spPr>
          <a:xfrm>
            <a:off x="4151349" y="2994659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5049754" y="2923378"/>
            <a:ext cx="290678" cy="260848"/>
            <a:chOff x="5672667" y="2302072"/>
            <a:chExt cx="270933" cy="270933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5340432" y="2922828"/>
            <a:ext cx="66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여</a:t>
            </a:r>
            <a:r>
              <a:rPr lang="ko-KR" altLang="en-US" sz="1200" dirty="0" smtClean="0"/>
              <a:t>     자</a:t>
            </a:r>
            <a:endParaRPr lang="ko-KR" altLang="en-US" sz="1200" dirty="0"/>
          </a:p>
        </p:txBody>
      </p:sp>
      <p:sp>
        <p:nvSpPr>
          <p:cNvPr id="108" name="타원 107"/>
          <p:cNvSpPr/>
          <p:nvPr/>
        </p:nvSpPr>
        <p:spPr>
          <a:xfrm>
            <a:off x="5106075" y="2974507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978781" y="2177576"/>
            <a:ext cx="2165103" cy="824872"/>
            <a:chOff x="2922186" y="1417936"/>
            <a:chExt cx="2597107" cy="1659467"/>
          </a:xfrm>
        </p:grpSpPr>
        <p:sp>
          <p:nvSpPr>
            <p:cNvPr id="113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3 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자녀에 대한 정보들을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 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자녀에 대한 지병과 같은 특이사항들을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2290119" y="4421463"/>
            <a:ext cx="2287597" cy="675307"/>
            <a:chOff x="2922186" y="1417936"/>
            <a:chExt cx="2597107" cy="1659467"/>
          </a:xfrm>
        </p:grpSpPr>
        <p:sp>
          <p:nvSpPr>
            <p:cNvPr id="116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입력된 회원정보들이 형식에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맞다면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자녀에 대한 정보들을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4578713" y="4511642"/>
            <a:ext cx="254379" cy="264540"/>
            <a:chOff x="5672667" y="2302072"/>
            <a:chExt cx="270933" cy="27093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7208" name="TextBox1" r:id="rId2" imgW="1028880" imgH="228600"/>
        </mc:Choice>
        <mc:Fallback>
          <p:control name="TextBox1" r:id="rId2" imgW="1028880" imgH="228600">
            <p:pic>
              <p:nvPicPr>
                <p:cNvPr id="84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4065317" y="2399447"/>
                  <a:ext cx="1026792" cy="22467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09" name="TextBox2" r:id="rId3" imgW="1028880" imgH="198000"/>
        </mc:Choice>
        <mc:Fallback>
          <p:control name="TextBox2" r:id="rId3" imgW="1028880" imgH="198000">
            <p:pic>
              <p:nvPicPr>
                <p:cNvPr id="85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065317" y="2696759"/>
                  <a:ext cx="1026792" cy="20143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10" name="TextBox4" r:id="rId4" imgW="4015800" imgH="784800"/>
        </mc:Choice>
        <mc:Fallback>
          <p:control name="TextBox4" r:id="rId4" imgW="4015800" imgH="784800">
            <p:pic>
              <p:nvPicPr>
                <p:cNvPr id="87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188369" y="3323382"/>
                  <a:ext cx="4016517" cy="78636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95809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modifyconfirm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37538" y="2861616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마이 페이지에서 회원정보 페이지로 진입하기 전 확인을 위해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2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 /member/</a:t>
            </a:r>
            <a:r>
              <a:rPr lang="en-US" altLang="ko-KR" dirty="0" err="1" smtClean="0"/>
              <a:t>usrinfomodify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endParaRPr lang="en-US" altLang="ko-KR" sz="1000" b="0" dirty="0" smtClean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패스워드</a:t>
            </a:r>
            <a:r>
              <a:rPr lang="en-US" altLang="ko-KR" sz="1000" b="0" dirty="0" smtClean="0"/>
              <a:t>:                            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(6~10</a:t>
            </a:r>
            <a:r>
              <a:rPr lang="ko-KR" altLang="en-US" sz="800" b="0" dirty="0" smtClean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주소 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7227943" y="235679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85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26222" y="4879384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62399" y="2199162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70613" y="3047737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62398" y="3349781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97" name="TextBox2" r:id="rId2" imgW="624960" imgH="152280"/>
        </mc:Choice>
        <mc:Fallback>
          <p:control name="TextBox2" r:id="rId2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8" name="TextBox3" r:id="rId3" imgW="624960" imgH="152280"/>
        </mc:Choice>
        <mc:Fallback>
          <p:control name="TextBox3" r:id="rId3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9" name="TextBox6" r:id="rId4" imgW="624960" imgH="152280"/>
        </mc:Choice>
        <mc:Fallback>
          <p:control name="TextBox6" r:id="rId4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00" name="TextBox7" r:id="rId5" imgW="624960" imgH="152280"/>
        </mc:Choice>
        <mc:Fallback>
          <p:control name="TextBox7" r:id="rId5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01" name="TextBox8" r:id="rId6" imgW="624960" imgH="152280"/>
        </mc:Choice>
        <mc:Fallback>
          <p:control name="TextBox8" r:id="rId6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82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5827" y="369800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memberdelete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28842" y="3066892"/>
            <a:ext cx="2415374" cy="1463185"/>
            <a:chOff x="6625018" y="1449924"/>
            <a:chExt cx="2058188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5872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 </a:t>
              </a:r>
              <a:r>
                <a:rPr lang="ko-KR" altLang="en-US" sz="800" dirty="0">
                  <a:solidFill>
                    <a:schemeClr val="tx1"/>
                  </a:solidFill>
                </a:rPr>
                <a:t>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회원탈퇴를 진행하고 탈퇴 완료페이지로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deletecomplete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6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674742" y="55943"/>
            <a:ext cx="7837333" cy="241475"/>
          </a:xfrm>
        </p:spPr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</a:t>
            </a:r>
            <a:r>
              <a:rPr lang="en-US" altLang="ko-KR" dirty="0"/>
              <a:t>/info/</a:t>
            </a:r>
            <a:r>
              <a:rPr lang="en-US" altLang="ko-KR" dirty="0" err="1"/>
              <a:t>mypage</a:t>
            </a:r>
            <a:r>
              <a:rPr lang="en-US" altLang="ko-KR" dirty="0"/>
              <a:t>/</a:t>
            </a:r>
            <a:r>
              <a:rPr lang="en-US" altLang="ko-KR" dirty="0" err="1"/>
              <a:t>deletecomplete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6985828" y="2876588"/>
            <a:ext cx="1974066" cy="1107480"/>
            <a:chOff x="6625018" y="1789741"/>
            <a:chExt cx="2032741" cy="1256045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5" y="1789741"/>
              <a:ext cx="1947334" cy="125604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회원탈퇴 </a:t>
              </a:r>
              <a:r>
                <a:rPr lang="ko-KR" altLang="en-US" sz="800" dirty="0">
                  <a:solidFill>
                    <a:schemeClr val="tx1"/>
                  </a:solidFill>
                </a:rPr>
                <a:t>완료 메시지를 띄우고 홈으로 버튼을 누르면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03985" y="3191789"/>
            <a:ext cx="254379" cy="264540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77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63270"/>
              </p:ext>
            </p:extLst>
          </p:nvPr>
        </p:nvGraphicFramePr>
        <p:xfrm>
          <a:off x="2022574" y="568838"/>
          <a:ext cx="8007546" cy="6004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/>
                        <a:t>Ppt</a:t>
                      </a:r>
                      <a:r>
                        <a:rPr lang="ko-KR" altLang="en-US" sz="900" dirty="0" smtClean="0"/>
                        <a:t>를 이용한 스토리보드 최초 작성</a:t>
                      </a:r>
                      <a:r>
                        <a:rPr lang="en-US" altLang="ko-KR" sz="900" dirty="0" smtClean="0"/>
                        <a:t>( </a:t>
                      </a:r>
                      <a:r>
                        <a:rPr lang="ko-KR" altLang="en-US" sz="900" dirty="0" smtClean="0"/>
                        <a:t>사용자와 관리자 도메인 분리하기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사이트맵</a:t>
                      </a:r>
                      <a:r>
                        <a:rPr lang="ko-KR" altLang="en-US" sz="900" dirty="0" smtClean="0"/>
                        <a:t> 수정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불필요한 페이지 제거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27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사용자 페이지 초안 완성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25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73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16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41113" y="1141017"/>
            <a:ext cx="5192202" cy="5188193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관리자 기관 등록 페이지 </a:t>
            </a:r>
            <a:r>
              <a:rPr lang="en-US" altLang="ko-KR" dirty="0"/>
              <a:t>( </a:t>
            </a:r>
            <a:r>
              <a:rPr lang="en-US" altLang="ko-KR" dirty="0" smtClean="0"/>
              <a:t>/admin/org/register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0590" y="4428544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서울 특별시 관악구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관천로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~~~</a:t>
            </a:r>
            <a:r>
              <a:rPr lang="ko-KR" altLang="en-US" sz="900" dirty="0" smtClean="0">
                <a:solidFill>
                  <a:schemeClr val="tx1"/>
                </a:solidFill>
              </a:rPr>
              <a:t>길 </a:t>
            </a:r>
            <a:r>
              <a:rPr lang="en-US" altLang="ko-KR" sz="900" dirty="0" smtClean="0">
                <a:solidFill>
                  <a:schemeClr val="tx1"/>
                </a:solidFill>
              </a:rPr>
              <a:t>~~~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0590" y="1259131"/>
            <a:ext cx="1977267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889341" y="5667245"/>
            <a:ext cx="1557547" cy="444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등록하기</a:t>
            </a:r>
            <a:endParaRPr lang="ko-KR" altLang="en-US" sz="1600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93" y="1299331"/>
            <a:ext cx="577061" cy="533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0709" y="1304846"/>
            <a:ext cx="987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이미지 등록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596575" y="1276176"/>
            <a:ext cx="2965806" cy="58655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24208" y="1285956"/>
            <a:ext cx="2126051" cy="1096533"/>
            <a:chOff x="3445405" y="1417936"/>
            <a:chExt cx="2073888" cy="1803517"/>
          </a:xfrm>
        </p:grpSpPr>
        <p:sp>
          <p:nvSpPr>
            <p:cNvPr id="103" name="한쪽 모서리가 잘린 사각형 102"/>
            <p:cNvSpPr/>
            <p:nvPr/>
          </p:nvSpPr>
          <p:spPr>
            <a:xfrm flipH="1">
              <a:off x="3445405" y="1417936"/>
              <a:ext cx="1962494" cy="180351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기관에 관련된 이미지들을 업로드합니다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반드시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장 이상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최대 </a:t>
              </a:r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장까지 업로드 가능합니다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 이름을 입력합니다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462387" y="1390811"/>
            <a:ext cx="254379" cy="264540"/>
            <a:chOff x="5672667" y="2302072"/>
            <a:chExt cx="270933" cy="270933"/>
          </a:xfrm>
        </p:grpSpPr>
        <p:sp>
          <p:nvSpPr>
            <p:cNvPr id="106" name="타원 10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398095" y="5211570"/>
            <a:ext cx="2295671" cy="1411174"/>
            <a:chOff x="3354493" y="1417936"/>
            <a:chExt cx="2053408" cy="2360035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3460567" y="1417936"/>
              <a:ext cx="1947334" cy="236003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필수 항목이 모두 입력이 되었을 경우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필수 항목이 채워져 있지 않을 경우 필수 항목을 채우라는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알림창을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띄웁니다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/admin/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organregist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rot="16200000" flipH="1">
              <a:off x="3332992" y="2511030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390295" y="2527306"/>
            <a:ext cx="2107843" cy="1207808"/>
            <a:chOff x="3460567" y="1417936"/>
            <a:chExt cx="2058726" cy="1659467"/>
          </a:xfrm>
        </p:grpSpPr>
        <p:sp>
          <p:nvSpPr>
            <p:cNvPr id="115" name="한쪽 모서리가 잘린 사각형 11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기관에서 수용 가능한 인원들을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숫자만 </a:t>
              </a:r>
              <a:r>
                <a:rPr lang="ko-KR" altLang="en-US" sz="800" dirty="0">
                  <a:solidFill>
                    <a:schemeClr val="tx1"/>
                  </a:solidFill>
                </a:rPr>
                <a:t>입력 가능하게 형식 검사를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( 0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이상의 숫자만 입력 가능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기관에 대한 전화 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숫자만 입력 가능하고 전화번호형식검사를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202724" y="3968467"/>
            <a:ext cx="2172124" cy="840470"/>
            <a:chOff x="3460567" y="1417936"/>
            <a:chExt cx="2058726" cy="1659467"/>
          </a:xfrm>
        </p:grpSpPr>
        <p:sp>
          <p:nvSpPr>
            <p:cNvPr id="122" name="한쪽 모서리가 잘린 사각형 12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기관의 우편 번호를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기관에 대한 상세 주소를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4408814" y="1552312"/>
            <a:ext cx="918267" cy="26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찾기</a:t>
            </a:r>
            <a:endParaRPr lang="ko-KR" altLang="en-US" sz="10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584472" y="1464855"/>
            <a:ext cx="864205" cy="183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800" dirty="0" smtClean="0">
                <a:solidFill>
                  <a:schemeClr val="tx1"/>
                </a:solidFill>
              </a:rPr>
              <a:t>   기   관   명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375823" y="1276854"/>
            <a:ext cx="2186557" cy="5857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설명을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49189" y="4520463"/>
            <a:ext cx="859625" cy="3479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 세 주 소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3255" y="4053487"/>
            <a:ext cx="1539782" cy="3133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055283" y="4062050"/>
            <a:ext cx="1027754" cy="2998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333 - 333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30590" y="4080030"/>
            <a:ext cx="605093" cy="2818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우편번호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8134301" y="5756797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995666" y="2098580"/>
            <a:ext cx="2322862" cy="652432"/>
            <a:chOff x="3367508" y="1417936"/>
            <a:chExt cx="2040393" cy="1659467"/>
          </a:xfrm>
        </p:grpSpPr>
        <p:sp>
          <p:nvSpPr>
            <p:cNvPr id="83" name="이등변 삼각형 82"/>
            <p:cNvSpPr/>
            <p:nvPr/>
          </p:nvSpPr>
          <p:spPr>
            <a:xfrm rot="16200000" flipH="1">
              <a:off x="3220643" y="1707295"/>
              <a:ext cx="392107" cy="9837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4" name="한쪽 모서리가 잘린 사각형 83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대여 시간에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대한 가격을 입력합니다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숫자만 </a:t>
              </a:r>
              <a:r>
                <a:rPr lang="ko-KR" altLang="en-US" sz="800" dirty="0">
                  <a:solidFill>
                    <a:schemeClr val="tx1"/>
                  </a:solidFill>
                </a:rPr>
                <a:t>입력 가능하게 형식 검사를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( 0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이상의 숫자만 입력 가능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435611" y="498125"/>
            <a:ext cx="5203205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9105" y="2039383"/>
            <a:ext cx="2441274" cy="4586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244216" y="2045755"/>
            <a:ext cx="1736163" cy="45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비용을 입력하세요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12519" y="2121777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 </a:t>
            </a:r>
            <a:r>
              <a:rPr lang="en-US" altLang="ko-KR" sz="800" dirty="0" smtClean="0">
                <a:solidFill>
                  <a:schemeClr val="tx1"/>
                </a:solidFill>
              </a:rPr>
              <a:t>30 </a:t>
            </a:r>
            <a:r>
              <a:rPr lang="ko-KR" altLang="en-US" sz="800" dirty="0" smtClean="0">
                <a:solidFill>
                  <a:schemeClr val="tx1"/>
                </a:solidFill>
              </a:rPr>
              <a:t>분 당 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    비용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5739293" y="2104712"/>
            <a:ext cx="254379" cy="264540"/>
            <a:chOff x="5672667" y="2302072"/>
            <a:chExt cx="270933" cy="270933"/>
          </a:xfrm>
        </p:grpSpPr>
        <p:sp>
          <p:nvSpPr>
            <p:cNvPr id="94" name="타원 9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9105" y="2628666"/>
            <a:ext cx="2441274" cy="4586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244216" y="2635038"/>
            <a:ext cx="1736163" cy="45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제목을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12519" y="2711060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수용가능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인원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4264844" y="2721682"/>
            <a:ext cx="254379" cy="264540"/>
            <a:chOff x="5672667" y="2302072"/>
            <a:chExt cx="270933" cy="270933"/>
          </a:xfrm>
        </p:grpSpPr>
        <p:sp>
          <p:nvSpPr>
            <p:cNvPr id="168" name="타원 16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1881" y="3229713"/>
            <a:ext cx="2441274" cy="4586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246992" y="3236085"/>
            <a:ext cx="1736163" cy="45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제목을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15295" y="3312107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 표 전 번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4267620" y="3322729"/>
            <a:ext cx="254379" cy="264540"/>
            <a:chOff x="5672667" y="2302072"/>
            <a:chExt cx="270933" cy="270933"/>
          </a:xfrm>
        </p:grpSpPr>
        <p:sp>
          <p:nvSpPr>
            <p:cNvPr id="174" name="타원 17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5</a:t>
              </a:r>
              <a:endParaRPr lang="ko-KR" altLang="en-US" sz="1000" b="1" dirty="0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3370949" y="4080030"/>
            <a:ext cx="254379" cy="264540"/>
            <a:chOff x="5672667" y="2302072"/>
            <a:chExt cx="270933" cy="270933"/>
          </a:xfrm>
        </p:grpSpPr>
        <p:sp>
          <p:nvSpPr>
            <p:cNvPr id="184" name="타원 18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3387671" y="4550653"/>
            <a:ext cx="254379" cy="264540"/>
            <a:chOff x="5672667" y="2302072"/>
            <a:chExt cx="270933" cy="270933"/>
          </a:xfrm>
        </p:grpSpPr>
        <p:sp>
          <p:nvSpPr>
            <p:cNvPr id="187" name="타원 18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6634962" y="1437455"/>
            <a:ext cx="254379" cy="264540"/>
            <a:chOff x="5672667" y="2302072"/>
            <a:chExt cx="270933" cy="270933"/>
          </a:xfrm>
        </p:grpSpPr>
        <p:sp>
          <p:nvSpPr>
            <p:cNvPr id="190" name="타원 18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8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22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84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카테고리 페이지</a:t>
            </a:r>
            <a:r>
              <a:rPr lang="en-US" altLang="ko-KR" dirty="0"/>
              <a:t>( /</a:t>
            </a:r>
            <a:r>
              <a:rPr lang="en-US" altLang="ko-KR" dirty="0" smtClean="0"/>
              <a:t>category/</a:t>
            </a:r>
            <a:r>
              <a:rPr lang="en-US" altLang="ko-KR" dirty="0" err="1" smtClean="0"/>
              <a:t>greate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59716" y="2195831"/>
            <a:ext cx="2050077" cy="93749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카테고리에 맞는 제품의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게시글이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등장합니다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대표이미지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제목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가격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등록 날짜가 노출됩니다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클릭 시 제품상세페이지로 넘어 갑니다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15675" y="2263999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339854" y="1241123"/>
            <a:ext cx="1214921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홈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 분 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9027970" y="2230254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2358276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3133326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9115246" y="5877162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89364" y="2340408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9965441" y="2263999"/>
            <a:ext cx="1915226" cy="937495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 </a:t>
              </a:r>
              <a:r>
                <a:rPr lang="ko-KR" altLang="en-US" sz="800" dirty="0">
                  <a:solidFill>
                    <a:schemeClr val="tx1"/>
                  </a:solidFill>
                </a:rPr>
                <a:t>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809925" y="5860545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10070547" y="5849367"/>
            <a:ext cx="1703632" cy="602911"/>
            <a:chOff x="3294559" y="1616496"/>
            <a:chExt cx="2063388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021941" y="2297196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41" y="2288398"/>
            <a:ext cx="1302924" cy="120459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033544" y="3501786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5" name="직사각형 124"/>
          <p:cNvSpPr/>
          <p:nvPr/>
        </p:nvSpPr>
        <p:spPr>
          <a:xfrm>
            <a:off x="4554775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75" y="2311441"/>
            <a:ext cx="1302924" cy="120459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4566378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8" name="직사각형 127"/>
          <p:cNvSpPr/>
          <p:nvPr/>
        </p:nvSpPr>
        <p:spPr>
          <a:xfrm>
            <a:off x="6083020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20" y="2311441"/>
            <a:ext cx="1302924" cy="120459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094623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7510141" y="2318587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41" y="2309789"/>
            <a:ext cx="1302924" cy="120459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521744" y="3523177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52837"/>
              </p:ext>
            </p:extLst>
          </p:nvPr>
        </p:nvGraphicFramePr>
        <p:xfrm>
          <a:off x="3034545" y="1668521"/>
          <a:ext cx="5783845" cy="318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69">
                  <a:extLst>
                    <a:ext uri="{9D8B030D-6E8A-4147-A177-3AD203B41FA5}">
                      <a16:colId xmlns:a16="http://schemas.microsoft.com/office/drawing/2014/main" val="3317217612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657781323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57628235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27180773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834755064"/>
                    </a:ext>
                  </a:extLst>
                </a:gridCol>
              </a:tblGrid>
              <a:tr h="31837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전체보기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93397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42" y="5251208"/>
            <a:ext cx="2171700" cy="209550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35231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42982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90608" y="46443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55903" y="54194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8558686" y="1330717"/>
            <a:ext cx="254379" cy="265823"/>
            <a:chOff x="5672667" y="2300758"/>
            <a:chExt cx="270933" cy="272247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8834763" y="1254308"/>
            <a:ext cx="1989756" cy="755659"/>
            <a:chOff x="3354492" y="1417936"/>
            <a:chExt cx="2053409" cy="1659467"/>
          </a:xfrm>
        </p:grpSpPr>
        <p:sp>
          <p:nvSpPr>
            <p:cNvPr id="143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하위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소분류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들을 나열하여 고객이 원하는 항목을 선택 할 수 있게 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239551" y="1247001"/>
            <a:ext cx="1715666" cy="597396"/>
            <a:chOff x="3460567" y="1417936"/>
            <a:chExt cx="2058726" cy="1659467"/>
          </a:xfrm>
        </p:grpSpPr>
        <p:sp>
          <p:nvSpPr>
            <p:cNvPr id="152" name="한쪽 모서리가 잘린 사각형 15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사용자가 선택한 카테고리를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이등변 삼각형 15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2966315" y="1248507"/>
            <a:ext cx="254379" cy="265823"/>
            <a:chOff x="5672667" y="2300758"/>
            <a:chExt cx="270933" cy="272247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7059006" y="4906892"/>
            <a:ext cx="1968390" cy="835721"/>
            <a:chOff x="3294559" y="1616496"/>
            <a:chExt cx="2063388" cy="1659467"/>
          </a:xfrm>
        </p:grpSpPr>
        <p:sp>
          <p:nvSpPr>
            <p:cNvPr id="79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페이징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처리를 이용해서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개씩 상품들을 보여줍니다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6804090" y="4952099"/>
            <a:ext cx="254379" cy="265823"/>
            <a:chOff x="5672667" y="2300758"/>
            <a:chExt cx="270933" cy="272247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3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회원정보수정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/modify)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09117"/>
              </p:ext>
            </p:extLst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소속기관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  주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휴 대 폰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닉 네 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소속기관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25989" y="361790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13062"/>
              </p:ext>
            </p:extLst>
          </p:nvPr>
        </p:nvGraphicFramePr>
        <p:xfrm>
          <a:off x="3605967" y="389631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새 </a:t>
                      </a:r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</a:t>
                      </a:r>
                      <a:r>
                        <a:rPr lang="ko-KR" altLang="en-US" sz="800" dirty="0" smtClean="0">
                          <a:latin typeface="+mn-lt"/>
                        </a:rPr>
                        <a:t>비밀번호 확인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37724" y="3488711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88371" y="417444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88371" y="392804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511077" y="364715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5329436" y="2684704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5603730" y="2407370"/>
            <a:ext cx="2007412" cy="1057152"/>
            <a:chOff x="6625018" y="1445615"/>
            <a:chExt cx="2052363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0047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소속기관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휴대폰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 자신이 변경하기를 원하는 항목에 정보를 형식에 맞게 입력하고 수정 완료 버튼을 누릅니다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76406" y="347749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50701" y="3200165"/>
            <a:ext cx="1965784" cy="1057152"/>
            <a:chOff x="6625018" y="1445615"/>
            <a:chExt cx="2069710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7394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형식에 맞게 정보가 입력되었다면 정보를 수정하고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35454" y="342167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닉 네 임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48734" y="4877017"/>
            <a:ext cx="254379" cy="264540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23031" y="4599683"/>
            <a:ext cx="2023889" cy="1057152"/>
            <a:chOff x="6625018" y="1445615"/>
            <a:chExt cx="2069208" cy="1659467"/>
          </a:xfrm>
        </p:grpSpPr>
        <p:sp>
          <p:nvSpPr>
            <p:cNvPr id="52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6892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 탈퇴를 하기 전 비밀번호 재확인 페이지로 이동시켜 탈퇴 재확인 여부를 받습니다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memberdelete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6549421" y="4879920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4235453" y="4662959"/>
            <a:ext cx="2297491" cy="1463185"/>
            <a:chOff x="2752919" y="1406809"/>
            <a:chExt cx="2766374" cy="1659467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752919" y="1406809"/>
              <a:ext cx="2660396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바꾸기를 원하는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입력한 비밀번호가 확인까지 완료되어 모두 같다면 비밀번호 변경을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완료 후 로그인 페이로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732531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01525" y="165501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smtClean="0"/>
              <a:t>작업을 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smtClean="0"/>
              <a:t>유지보수하여 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smtClean="0"/>
              <a:t>효율 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8853927" y="707235"/>
            <a:ext cx="1500807" cy="2174047"/>
            <a:chOff x="7909893" y="4480829"/>
            <a:chExt cx="1500807" cy="2174047"/>
          </a:xfrm>
        </p:grpSpPr>
        <p:sp>
          <p:nvSpPr>
            <p:cNvPr id="86" name="TextBox 85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76230" y="707235"/>
            <a:ext cx="1500807" cy="2174047"/>
            <a:chOff x="7909893" y="4480829"/>
            <a:chExt cx="1500807" cy="2174047"/>
          </a:xfrm>
        </p:grpSpPr>
        <p:sp>
          <p:nvSpPr>
            <p:cNvPr id="91" name="TextBox 90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873290" y="3023223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15238" y="3736310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04659" y="302322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9339" y="3023223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64695" y="302322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96790" y="4451976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대각선 방향의 모서리가 잘린 사각형 10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399339" y="5511193"/>
            <a:ext cx="2631604" cy="754588"/>
            <a:chOff x="7994866" y="3288794"/>
            <a:chExt cx="2631604" cy="754588"/>
          </a:xfrm>
        </p:grpSpPr>
        <p:sp>
          <p:nvSpPr>
            <p:cNvPr id="104" name="TextBox 10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574560" y="5511193"/>
            <a:ext cx="2631604" cy="754588"/>
            <a:chOff x="7994866" y="3288794"/>
            <a:chExt cx="2631604" cy="754588"/>
          </a:xfrm>
        </p:grpSpPr>
        <p:sp>
          <p:nvSpPr>
            <p:cNvPr id="114" name="TextBox 11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699386" y="5511193"/>
            <a:ext cx="2631604" cy="754588"/>
            <a:chOff x="7994866" y="3288794"/>
            <a:chExt cx="2631604" cy="754588"/>
          </a:xfrm>
        </p:grpSpPr>
        <p:sp>
          <p:nvSpPr>
            <p:cNvPr id="124" name="TextBox 12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54" y="2504341"/>
            <a:ext cx="2171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8881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작업을 통해서 특별한 쇼핑몰을 개발합니다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07386" y="1191008"/>
            <a:ext cx="1088391" cy="169333"/>
            <a:chOff x="5019039" y="441113"/>
            <a:chExt cx="1088391" cy="169333"/>
          </a:xfrm>
        </p:grpSpPr>
        <p:sp>
          <p:nvSpPr>
            <p:cNvPr id="42" name="직사각형 41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401526" y="1456236"/>
            <a:ext cx="2281115" cy="984315"/>
            <a:chOff x="5019039" y="441113"/>
            <a:chExt cx="2022003" cy="984315"/>
          </a:xfrm>
        </p:grpSpPr>
        <p:sp>
          <p:nvSpPr>
            <p:cNvPr id="45" name="직사각형 44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939752" y="1905007"/>
            <a:ext cx="1088391" cy="169333"/>
            <a:chOff x="6921075" y="1763530"/>
            <a:chExt cx="1088391" cy="169333"/>
          </a:xfrm>
        </p:grpSpPr>
        <p:sp>
          <p:nvSpPr>
            <p:cNvPr id="48" name="직사각형 47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155908" y="1226804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628" y="1157722"/>
            <a:ext cx="683988" cy="184666"/>
            <a:chOff x="5183808" y="2959974"/>
            <a:chExt cx="683988" cy="184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18827" y="1158425"/>
            <a:ext cx="614174" cy="184666"/>
            <a:chOff x="5253622" y="2959974"/>
            <a:chExt cx="614174" cy="184666"/>
          </a:xfrm>
        </p:grpSpPr>
        <p:sp>
          <p:nvSpPr>
            <p:cNvPr id="62" name="타원 61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28253" y="1533458"/>
            <a:ext cx="614174" cy="184666"/>
            <a:chOff x="5253622" y="3374848"/>
            <a:chExt cx="614174" cy="184666"/>
          </a:xfrm>
        </p:grpSpPr>
        <p:sp>
          <p:nvSpPr>
            <p:cNvPr id="65" name="직사각형 64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67896" y="1512421"/>
            <a:ext cx="661720" cy="239168"/>
            <a:chOff x="5206076" y="3354277"/>
            <a:chExt cx="661720" cy="239168"/>
          </a:xfrm>
        </p:grpSpPr>
        <p:grpSp>
          <p:nvGrpSpPr>
            <p:cNvPr id="68" name="그룹 6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945628" y="2236158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94250" y="1191009"/>
            <a:ext cx="1088391" cy="169333"/>
            <a:chOff x="1416027" y="1961930"/>
            <a:chExt cx="1088391" cy="169333"/>
          </a:xfrm>
        </p:grpSpPr>
        <p:grpSp>
          <p:nvGrpSpPr>
            <p:cNvPr id="75" name="그룹 74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6" name="개체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81125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" name="Image" r:id="rId4" imgW="228240" imgH="253800" progId="Photoshop.Image.13">
                    <p:embed/>
                  </p:oleObj>
                </mc:Choice>
                <mc:Fallback>
                  <p:oleObj name="Image" r:id="rId4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직사각형 111"/>
          <p:cNvSpPr/>
          <p:nvPr/>
        </p:nvSpPr>
        <p:spPr>
          <a:xfrm>
            <a:off x="8628924" y="721651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28924" y="2181890"/>
            <a:ext cx="1717940" cy="74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</a:t>
            </a: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38033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96900" y="323120"/>
            <a:ext cx="8953500" cy="478961"/>
            <a:chOff x="385233" y="949655"/>
            <a:chExt cx="8953500" cy="4789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6900" y="876845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692900" y="984567"/>
            <a:ext cx="2857500" cy="2059695"/>
            <a:chOff x="2273280" y="1167053"/>
            <a:chExt cx="2857500" cy="2059695"/>
          </a:xfrm>
        </p:grpSpPr>
        <p:sp>
          <p:nvSpPr>
            <p:cNvPr id="83" name="직사각형 82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96900" y="1317382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573026" y="270904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3026" y="3923671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3025" y="4992357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2329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메뉴 구조도</a:t>
            </a:r>
            <a:endParaRPr lang="en" b="1" dirty="0"/>
          </a:p>
        </p:txBody>
      </p:sp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ED98FABF-A131-4525-9CBD-7FDCE8442827}"/>
              </a:ext>
            </a:extLst>
          </p:cNvPr>
          <p:cNvSpPr/>
          <p:nvPr/>
        </p:nvSpPr>
        <p:spPr>
          <a:xfrm>
            <a:off x="5603963" y="1222469"/>
            <a:ext cx="1156774" cy="363038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돌봄 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프로그램</a:t>
            </a:r>
          </a:p>
        </p:txBody>
      </p:sp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F2854913-9343-4BF1-833E-84EE79F0354A}"/>
              </a:ext>
            </a:extLst>
          </p:cNvPr>
          <p:cNvSpPr/>
          <p:nvPr/>
        </p:nvSpPr>
        <p:spPr>
          <a:xfrm>
            <a:off x="2190552" y="1982313"/>
            <a:ext cx="1080120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사각형: 둥근 모서리 24">
            <a:extLst>
              <a:ext uri="{FF2B5EF4-FFF2-40B4-BE49-F238E27FC236}">
                <a16:creationId xmlns:a16="http://schemas.microsoft.com/office/drawing/2014/main" id="{AEC01EAA-AB29-4468-9678-F925D080C56B}"/>
              </a:ext>
            </a:extLst>
          </p:cNvPr>
          <p:cNvSpPr/>
          <p:nvPr/>
        </p:nvSpPr>
        <p:spPr>
          <a:xfrm>
            <a:off x="8977052" y="1982313"/>
            <a:ext cx="1080120" cy="36303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사각형: 둥근 모서리 47">
            <a:extLst>
              <a:ext uri="{FF2B5EF4-FFF2-40B4-BE49-F238E27FC236}">
                <a16:creationId xmlns:a16="http://schemas.microsoft.com/office/drawing/2014/main" id="{6CEE7561-3E50-4F96-A707-1C9F21540407}"/>
              </a:ext>
            </a:extLst>
          </p:cNvPr>
          <p:cNvSpPr/>
          <p:nvPr/>
        </p:nvSpPr>
        <p:spPr>
          <a:xfrm>
            <a:off x="5714298" y="1982317"/>
            <a:ext cx="936104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9" name="사각형: 둥근 모서리 61">
            <a:extLst>
              <a:ext uri="{FF2B5EF4-FFF2-40B4-BE49-F238E27FC236}">
                <a16:creationId xmlns:a16="http://schemas.microsoft.com/office/drawing/2014/main" id="{067840AD-8805-4D87-9206-6B8559A14421}"/>
              </a:ext>
            </a:extLst>
          </p:cNvPr>
          <p:cNvSpPr/>
          <p:nvPr/>
        </p:nvSpPr>
        <p:spPr>
          <a:xfrm>
            <a:off x="5640468" y="2715187"/>
            <a:ext cx="1078378" cy="519209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원 가 입</a:t>
            </a:r>
            <a:endParaRPr lang="en-US" altLang="ko-KR" sz="1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/ PW </a:t>
            </a:r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찾기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사각형: 둥근 모서리 48">
            <a:extLst>
              <a:ext uri="{FF2B5EF4-FFF2-40B4-BE49-F238E27FC236}">
                <a16:creationId xmlns:a16="http://schemas.microsoft.com/office/drawing/2014/main" id="{CD694A7D-C527-49BF-8730-EA35BEA84809}"/>
              </a:ext>
            </a:extLst>
          </p:cNvPr>
          <p:cNvSpPr/>
          <p:nvPr/>
        </p:nvSpPr>
        <p:spPr>
          <a:xfrm>
            <a:off x="246336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마이페이지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사각형: 둥근 모서리 55">
            <a:extLst>
              <a:ext uri="{FF2B5EF4-FFF2-40B4-BE49-F238E27FC236}">
                <a16:creationId xmlns:a16="http://schemas.microsoft.com/office/drawing/2014/main" id="{C06ADF08-D6EC-4366-BCA2-0E8D742F914C}"/>
              </a:ext>
            </a:extLst>
          </p:cNvPr>
          <p:cNvSpPr/>
          <p:nvPr/>
        </p:nvSpPr>
        <p:spPr>
          <a:xfrm>
            <a:off x="1535330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사각형: 둥근 모서리 56">
            <a:extLst>
              <a:ext uri="{FF2B5EF4-FFF2-40B4-BE49-F238E27FC236}">
                <a16:creationId xmlns:a16="http://schemas.microsoft.com/office/drawing/2014/main" id="{F374BEA9-2906-4DAC-BFE6-5096FC16D7BC}"/>
              </a:ext>
            </a:extLst>
          </p:cNvPr>
          <p:cNvSpPr/>
          <p:nvPr/>
        </p:nvSpPr>
        <p:spPr>
          <a:xfrm>
            <a:off x="1535330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신청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사각형: 둥근 모서리 59">
            <a:extLst>
              <a:ext uri="{FF2B5EF4-FFF2-40B4-BE49-F238E27FC236}">
                <a16:creationId xmlns:a16="http://schemas.microsoft.com/office/drawing/2014/main" id="{B29789B4-AE24-4E50-903A-1083C6A565CD}"/>
              </a:ext>
            </a:extLst>
          </p:cNvPr>
          <p:cNvSpPr/>
          <p:nvPr/>
        </p:nvSpPr>
        <p:spPr>
          <a:xfrm>
            <a:off x="2824324" y="365144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60">
            <a:extLst>
              <a:ext uri="{FF2B5EF4-FFF2-40B4-BE49-F238E27FC236}">
                <a16:creationId xmlns:a16="http://schemas.microsoft.com/office/drawing/2014/main" id="{468376E5-C94F-4016-B1A8-564E5F30CA6A}"/>
              </a:ext>
            </a:extLst>
          </p:cNvPr>
          <p:cNvSpPr/>
          <p:nvPr/>
        </p:nvSpPr>
        <p:spPr>
          <a:xfrm>
            <a:off x="2823090" y="432658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사각형: 둥근 모서리 62">
            <a:extLst>
              <a:ext uri="{FF2B5EF4-FFF2-40B4-BE49-F238E27FC236}">
                <a16:creationId xmlns:a16="http://schemas.microsoft.com/office/drawing/2014/main" id="{171B2A4A-FA47-448F-B9A1-2F2D75CA5E21}"/>
              </a:ext>
            </a:extLst>
          </p:cNvPr>
          <p:cNvSpPr/>
          <p:nvPr/>
        </p:nvSpPr>
        <p:spPr>
          <a:xfrm>
            <a:off x="2823090" y="499663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사각형: 둥근 모서리 63">
            <a:extLst>
              <a:ext uri="{FF2B5EF4-FFF2-40B4-BE49-F238E27FC236}">
                <a16:creationId xmlns:a16="http://schemas.microsoft.com/office/drawing/2014/main" id="{8CFC7B6D-7F12-45EB-943E-AB14F34CDE8E}"/>
              </a:ext>
            </a:extLst>
          </p:cNvPr>
          <p:cNvSpPr/>
          <p:nvPr/>
        </p:nvSpPr>
        <p:spPr>
          <a:xfrm>
            <a:off x="2823090" y="566525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사각형: 둥근 모서리 65">
            <a:extLst>
              <a:ext uri="{FF2B5EF4-FFF2-40B4-BE49-F238E27FC236}">
                <a16:creationId xmlns:a16="http://schemas.microsoft.com/office/drawing/2014/main" id="{77C2AF75-9E05-4ECA-A32D-6ECFDE8C9130}"/>
              </a:ext>
            </a:extLst>
          </p:cNvPr>
          <p:cNvSpPr/>
          <p:nvPr/>
        </p:nvSpPr>
        <p:spPr>
          <a:xfrm>
            <a:off x="411331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사각형: 둥근 모서리 67">
            <a:extLst>
              <a:ext uri="{FF2B5EF4-FFF2-40B4-BE49-F238E27FC236}">
                <a16:creationId xmlns:a16="http://schemas.microsoft.com/office/drawing/2014/main" id="{C33A3B98-866F-40F4-BB26-E2B6FE58CB6B}"/>
              </a:ext>
            </a:extLst>
          </p:cNvPr>
          <p:cNvSpPr/>
          <p:nvPr/>
        </p:nvSpPr>
        <p:spPr>
          <a:xfrm>
            <a:off x="7332736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사각형: 둥근 모서리 68">
            <a:extLst>
              <a:ext uri="{FF2B5EF4-FFF2-40B4-BE49-F238E27FC236}">
                <a16:creationId xmlns:a16="http://schemas.microsoft.com/office/drawing/2014/main" id="{39386167-AADE-4D5C-9F95-2E9A2CB54EAE}"/>
              </a:ext>
            </a:extLst>
          </p:cNvPr>
          <p:cNvSpPr/>
          <p:nvPr/>
        </p:nvSpPr>
        <p:spPr>
          <a:xfrm>
            <a:off x="7332736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사각형: 둥근 모서리 69">
            <a:extLst>
              <a:ext uri="{FF2B5EF4-FFF2-40B4-BE49-F238E27FC236}">
                <a16:creationId xmlns:a16="http://schemas.microsoft.com/office/drawing/2014/main" id="{EE33A14C-29E2-463A-8EA5-C6BC59FBB10C}"/>
              </a:ext>
            </a:extLst>
          </p:cNvPr>
          <p:cNvSpPr/>
          <p:nvPr/>
        </p:nvSpPr>
        <p:spPr>
          <a:xfrm>
            <a:off x="7332736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사각형: 둥근 모서리 70">
            <a:extLst>
              <a:ext uri="{FF2B5EF4-FFF2-40B4-BE49-F238E27FC236}">
                <a16:creationId xmlns:a16="http://schemas.microsoft.com/office/drawing/2014/main" id="{EF8D16B2-56B9-4A97-87F5-B20AFB583E5F}"/>
              </a:ext>
            </a:extLst>
          </p:cNvPr>
          <p:cNvSpPr/>
          <p:nvPr/>
        </p:nvSpPr>
        <p:spPr>
          <a:xfrm>
            <a:off x="7332736" y="5659610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사각형: 둥근 모서리 71">
            <a:extLst>
              <a:ext uri="{FF2B5EF4-FFF2-40B4-BE49-F238E27FC236}">
                <a16:creationId xmlns:a16="http://schemas.microsoft.com/office/drawing/2014/main" id="{CE8894AA-0BF5-48D1-8C9F-A5A6E9B47A57}"/>
              </a:ext>
            </a:extLst>
          </p:cNvPr>
          <p:cNvSpPr/>
          <p:nvPr/>
        </p:nvSpPr>
        <p:spPr>
          <a:xfrm>
            <a:off x="8974111" y="2969788"/>
            <a:ext cx="1127831" cy="27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신청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사각형: 둥근 모서리 72">
            <a:extLst>
              <a:ext uri="{FF2B5EF4-FFF2-40B4-BE49-F238E27FC236}">
                <a16:creationId xmlns:a16="http://schemas.microsoft.com/office/drawing/2014/main" id="{FFDB7E79-0C07-44E7-86F6-E825D908120C}"/>
              </a:ext>
            </a:extLst>
          </p:cNvPr>
          <p:cNvSpPr/>
          <p:nvPr/>
        </p:nvSpPr>
        <p:spPr>
          <a:xfrm>
            <a:off x="8974112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돌봄신청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74112" y="4314978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</a:t>
            </a:r>
            <a:r>
              <a:rPr lang="en-US" altLang="ko-KR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거절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사각형: 둥근 모서리 75">
            <a:extLst>
              <a:ext uri="{FF2B5EF4-FFF2-40B4-BE49-F238E27FC236}">
                <a16:creationId xmlns:a16="http://schemas.microsoft.com/office/drawing/2014/main" id="{54162891-C02B-47BC-8B0E-DBDEF49D0BDF}"/>
              </a:ext>
            </a:extLst>
          </p:cNvPr>
          <p:cNvSpPr/>
          <p:nvPr/>
        </p:nvSpPr>
        <p:spPr>
          <a:xfrm>
            <a:off x="7332736" y="2969788"/>
            <a:ext cx="1123368" cy="255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시설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사각형: 둥근 모서리 77">
            <a:extLst>
              <a:ext uri="{FF2B5EF4-FFF2-40B4-BE49-F238E27FC236}">
                <a16:creationId xmlns:a16="http://schemas.microsoft.com/office/drawing/2014/main" id="{41EAC68B-5908-40F4-BBFC-BC7F6D798CE1}"/>
              </a:ext>
            </a:extLst>
          </p:cNvPr>
          <p:cNvSpPr/>
          <p:nvPr/>
        </p:nvSpPr>
        <p:spPr>
          <a:xfrm>
            <a:off x="1061548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사각형: 둥근 모서리 80">
            <a:extLst>
              <a:ext uri="{FF2B5EF4-FFF2-40B4-BE49-F238E27FC236}">
                <a16:creationId xmlns:a16="http://schemas.microsoft.com/office/drawing/2014/main" id="{2B4AE7B2-09DA-4C37-811A-B3D6BC240A77}"/>
              </a:ext>
            </a:extLst>
          </p:cNvPr>
          <p:cNvSpPr/>
          <p:nvPr/>
        </p:nvSpPr>
        <p:spPr>
          <a:xfrm>
            <a:off x="10615488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사각형: 둥근 모서리 81">
            <a:extLst>
              <a:ext uri="{FF2B5EF4-FFF2-40B4-BE49-F238E27FC236}">
                <a16:creationId xmlns:a16="http://schemas.microsoft.com/office/drawing/2014/main" id="{0DE6ABFF-1B46-4725-BAEC-71A192D918D9}"/>
              </a:ext>
            </a:extLst>
          </p:cNvPr>
          <p:cNvSpPr/>
          <p:nvPr/>
        </p:nvSpPr>
        <p:spPr>
          <a:xfrm>
            <a:off x="10615488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A6C07982-D355-46B3-961F-0F82EB68969D}"/>
              </a:ext>
            </a:extLst>
          </p:cNvPr>
          <p:cNvSpPr/>
          <p:nvPr/>
        </p:nvSpPr>
        <p:spPr>
          <a:xfrm>
            <a:off x="10615488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83">
            <a:extLst>
              <a:ext uri="{FF2B5EF4-FFF2-40B4-BE49-F238E27FC236}">
                <a16:creationId xmlns:a16="http://schemas.microsoft.com/office/drawing/2014/main" id="{B28AF944-83D9-483C-97E2-9E6461453746}"/>
              </a:ext>
            </a:extLst>
          </p:cNvPr>
          <p:cNvSpPr/>
          <p:nvPr/>
        </p:nvSpPr>
        <p:spPr>
          <a:xfrm>
            <a:off x="10615488" y="565585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F622816-DB4B-414E-BD8D-C7E619B0245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0612" y="2345350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F5BB6-CA71-4F90-9F71-F886CDE19B7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82350" y="1585507"/>
            <a:ext cx="0" cy="39681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63EAD9-2E7A-4C51-B8D3-C316E3995C0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270672" y="2163832"/>
            <a:ext cx="2443626" cy="4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D6E41E-B715-4602-B767-DD518719EC0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650402" y="2163830"/>
            <a:ext cx="2326650" cy="6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2C634C-6C3C-46E1-ADBD-1C7B7DC3E80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82350" y="2345354"/>
            <a:ext cx="0" cy="368735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6DF7B9-27F3-4503-8D29-AE7B6CD4834D}"/>
              </a:ext>
            </a:extLst>
          </p:cNvPr>
          <p:cNvCxnSpPr>
            <a:cxnSpLocks/>
          </p:cNvCxnSpPr>
          <p:nvPr/>
        </p:nvCxnSpPr>
        <p:spPr>
          <a:xfrm>
            <a:off x="786396" y="2715187"/>
            <a:ext cx="386698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04BA1-BEB4-4A15-92A5-0EAE8A52F6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6396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B4A03E-79A9-4C94-94DC-3B09719A99C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75390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64B21F-D4D7-4E4B-A3E8-8EC83ED6883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360682" y="2714089"/>
            <a:ext cx="2468" cy="260697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B04980-F510-4934-8991-B04BE1521F93}"/>
              </a:ext>
            </a:extLst>
          </p:cNvPr>
          <p:cNvCxnSpPr>
            <a:cxnSpLocks/>
          </p:cNvCxnSpPr>
          <p:nvPr/>
        </p:nvCxnSpPr>
        <p:spPr>
          <a:xfrm>
            <a:off x="465337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E315CD-32E2-497A-BBD9-37E92B75E653}"/>
              </a:ext>
            </a:extLst>
          </p:cNvPr>
          <p:cNvCxnSpPr>
            <a:cxnSpLocks/>
          </p:cNvCxnSpPr>
          <p:nvPr/>
        </p:nvCxnSpPr>
        <p:spPr>
          <a:xfrm>
            <a:off x="9524897" y="2344801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753232-5655-43C8-AD2D-2691C8C07111}"/>
              </a:ext>
            </a:extLst>
          </p:cNvPr>
          <p:cNvCxnSpPr>
            <a:cxnSpLocks/>
          </p:cNvCxnSpPr>
          <p:nvPr/>
        </p:nvCxnSpPr>
        <p:spPr>
          <a:xfrm>
            <a:off x="7872796" y="2714638"/>
            <a:ext cx="328275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3A812-E86A-4DC9-9AF2-5D378CF2F5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77116" y="2714089"/>
            <a:ext cx="17304" cy="255699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5B9A4-822A-45D5-99F0-96CA19658A06}"/>
              </a:ext>
            </a:extLst>
          </p:cNvPr>
          <p:cNvCxnSpPr>
            <a:cxnSpLocks/>
          </p:cNvCxnSpPr>
          <p:nvPr/>
        </p:nvCxnSpPr>
        <p:spPr>
          <a:xfrm>
            <a:off x="9524897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F6FBD2-0572-4633-B200-3DA9096FA2EB}"/>
              </a:ext>
            </a:extLst>
          </p:cNvPr>
          <p:cNvCxnSpPr>
            <a:cxnSpLocks/>
          </p:cNvCxnSpPr>
          <p:nvPr/>
        </p:nvCxnSpPr>
        <p:spPr>
          <a:xfrm>
            <a:off x="1115554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853AB6-7E6F-4CE8-8533-623D225A97D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075390" y="3220407"/>
            <a:ext cx="0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7939DE-201B-4A32-93B0-1F252691FA4B}"/>
              </a:ext>
            </a:extLst>
          </p:cNvPr>
          <p:cNvCxnSpPr>
            <a:cxnSpLocks/>
          </p:cNvCxnSpPr>
          <p:nvPr/>
        </p:nvCxnSpPr>
        <p:spPr>
          <a:xfrm>
            <a:off x="3361916" y="3894273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961082-B1EC-4924-9ABB-0B0DF24D44AE}"/>
              </a:ext>
            </a:extLst>
          </p:cNvPr>
          <p:cNvCxnSpPr>
            <a:cxnSpLocks/>
          </p:cNvCxnSpPr>
          <p:nvPr/>
        </p:nvCxnSpPr>
        <p:spPr>
          <a:xfrm>
            <a:off x="3361916" y="456430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E3BDA-78EC-4831-B8D7-50AEB419E1E1}"/>
              </a:ext>
            </a:extLst>
          </p:cNvPr>
          <p:cNvCxnSpPr>
            <a:cxnSpLocks/>
          </p:cNvCxnSpPr>
          <p:nvPr/>
        </p:nvCxnSpPr>
        <p:spPr>
          <a:xfrm>
            <a:off x="3360682" y="524073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E43231-60AD-4AD7-92A0-AFB15B7C7818}"/>
              </a:ext>
            </a:extLst>
          </p:cNvPr>
          <p:cNvCxnSpPr>
            <a:cxnSpLocks/>
          </p:cNvCxnSpPr>
          <p:nvPr/>
        </p:nvCxnSpPr>
        <p:spPr>
          <a:xfrm>
            <a:off x="7874975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B21A5F1-E4A5-4E43-93C0-0E1C9F4993DA}"/>
              </a:ext>
            </a:extLst>
          </p:cNvPr>
          <p:cNvCxnSpPr>
            <a:cxnSpLocks/>
          </p:cNvCxnSpPr>
          <p:nvPr/>
        </p:nvCxnSpPr>
        <p:spPr>
          <a:xfrm>
            <a:off x="7872796" y="390042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B7C099-CEED-41AD-BD4C-7AF0944C85E7}"/>
              </a:ext>
            </a:extLst>
          </p:cNvPr>
          <p:cNvCxnSpPr>
            <a:cxnSpLocks/>
          </p:cNvCxnSpPr>
          <p:nvPr/>
        </p:nvCxnSpPr>
        <p:spPr>
          <a:xfrm>
            <a:off x="7865755" y="4566478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77A9AC-1FE5-4C30-9C9E-10295996F487}"/>
              </a:ext>
            </a:extLst>
          </p:cNvPr>
          <p:cNvCxnSpPr>
            <a:cxnSpLocks/>
          </p:cNvCxnSpPr>
          <p:nvPr/>
        </p:nvCxnSpPr>
        <p:spPr>
          <a:xfrm>
            <a:off x="7872796" y="522680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C49EEA-DA8F-4509-8960-7EDE50D21BC0}"/>
              </a:ext>
            </a:extLst>
          </p:cNvPr>
          <p:cNvCxnSpPr>
            <a:cxnSpLocks/>
          </p:cNvCxnSpPr>
          <p:nvPr/>
        </p:nvCxnSpPr>
        <p:spPr>
          <a:xfrm>
            <a:off x="9512938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512938" y="3889021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F780B95-1F69-48F3-AB8E-C396FA8CF6EB}"/>
              </a:ext>
            </a:extLst>
          </p:cNvPr>
          <p:cNvCxnSpPr>
            <a:cxnSpLocks/>
          </p:cNvCxnSpPr>
          <p:nvPr/>
        </p:nvCxnSpPr>
        <p:spPr>
          <a:xfrm>
            <a:off x="11149667" y="321897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B2DC044-A562-45C1-B109-EA2A3DB87F06}"/>
              </a:ext>
            </a:extLst>
          </p:cNvPr>
          <p:cNvCxnSpPr>
            <a:cxnSpLocks/>
          </p:cNvCxnSpPr>
          <p:nvPr/>
        </p:nvCxnSpPr>
        <p:spPr>
          <a:xfrm>
            <a:off x="11149667" y="388264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C5C03B-0F0C-4C68-A0A7-29D3744301FB}"/>
              </a:ext>
            </a:extLst>
          </p:cNvPr>
          <p:cNvCxnSpPr>
            <a:cxnSpLocks/>
          </p:cNvCxnSpPr>
          <p:nvPr/>
        </p:nvCxnSpPr>
        <p:spPr>
          <a:xfrm>
            <a:off x="11147562" y="45655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3B802B-6EDF-4B07-8B33-3FEA8F774B3D}"/>
              </a:ext>
            </a:extLst>
          </p:cNvPr>
          <p:cNvCxnSpPr>
            <a:cxnSpLocks/>
          </p:cNvCxnSpPr>
          <p:nvPr/>
        </p:nvCxnSpPr>
        <p:spPr>
          <a:xfrm>
            <a:off x="11154314" y="523509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5" y="3475007"/>
            <a:ext cx="1080121" cy="4076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회원정보수정</a:t>
            </a:r>
            <a:endParaRPr lang="en-US" altLang="ko-KR" sz="10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자녀정보관리</a:t>
            </a: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6396" y="3224388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76">
            <a:extLst>
              <a:ext uri="{FF2B5EF4-FFF2-40B4-BE49-F238E27FC236}">
                <a16:creationId xmlns:a16="http://schemas.microsoft.com/office/drawing/2014/main" id="{A5B7CB42-D2FA-452E-93CE-FA32D463876F}"/>
              </a:ext>
            </a:extLst>
          </p:cNvPr>
          <p:cNvSpPr/>
          <p:nvPr/>
        </p:nvSpPr>
        <p:spPr>
          <a:xfrm>
            <a:off x="2823090" y="2974786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관리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496068-6D91-4F9E-B040-BB3C83FC364F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3363150" y="3225405"/>
            <a:ext cx="1234" cy="42604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87">
            <a:extLst>
              <a:ext uri="{FF2B5EF4-FFF2-40B4-BE49-F238E27FC236}">
                <a16:creationId xmlns:a16="http://schemas.microsoft.com/office/drawing/2014/main" id="{74CF3B80-8C35-401A-8248-D4A206F6D498}"/>
              </a:ext>
            </a:extLst>
          </p:cNvPr>
          <p:cNvSpPr/>
          <p:nvPr/>
        </p:nvSpPr>
        <p:spPr>
          <a:xfrm>
            <a:off x="1527410" y="4313539"/>
            <a:ext cx="1080120" cy="390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신청결과</a:t>
            </a:r>
            <a:endParaRPr lang="en-US" altLang="ko-KR" sz="11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 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1E6E58-6C09-41BF-B84A-641594287F17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2067470" y="3891059"/>
            <a:ext cx="4939" cy="42248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6" y="413326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회원탈퇴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86396" y="3882645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489274" y="4753549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51682" y="5003696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</a:t>
            </a:r>
            <a:r>
              <a:rPr lang="en-US" altLang="ko-KR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퇴소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613460"/>
            <a:ext cx="1424943" cy="291279"/>
            <a:chOff x="5253622" y="3212622"/>
            <a:chExt cx="1424943" cy="291279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9178" y="3212622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661720" cy="239168"/>
            <a:chOff x="5206076" y="3354277"/>
            <a:chExt cx="661720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" name="Image" r:id="rId12" imgW="228240" imgH="253800" progId="Photoshop.Image.13">
                    <p:embed/>
                  </p:oleObj>
                </mc:Choice>
                <mc:Fallback>
                  <p:oleObj name="Image" r:id="rId12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</a:t>
              </a: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2720671" y="1126445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9705C8-DC9B-4376-B125-2A6586C3A455}"/>
              </a:ext>
            </a:extLst>
          </p:cNvPr>
          <p:cNvSpPr txBox="1"/>
          <p:nvPr/>
        </p:nvSpPr>
        <p:spPr>
          <a:xfrm>
            <a:off x="4542846" y="1126445"/>
            <a:ext cx="17545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상영예정작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상영예정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416703" y="1118493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DF5601-0E82-44A4-9099-F52E5A5D7DC2}"/>
              </a:ext>
            </a:extLst>
          </p:cNvPr>
          <p:cNvSpPr txBox="1"/>
          <p:nvPr/>
        </p:nvSpPr>
        <p:spPr>
          <a:xfrm>
            <a:off x="8215024" y="1120463"/>
            <a:ext cx="112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이벤트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56145" y="1131755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978008" y="3343543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601799" y="3343543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92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7A8B52-7F23-484B-96EF-79CFF6F31C43}"/>
              </a:ext>
            </a:extLst>
          </p:cNvPr>
          <p:cNvSpPr/>
          <p:nvPr/>
        </p:nvSpPr>
        <p:spPr>
          <a:xfrm>
            <a:off x="1745004" y="1396702"/>
            <a:ext cx="8425984" cy="18431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Slide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  / 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283199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744614" y="2017200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2509" y="1821066"/>
            <a:ext cx="2138260" cy="1206298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진행중인 이벤트와 캠페인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공지사항의 이미지를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“ &lt;  &gt; “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모양의 방향 버튼을 눌러서 자신이 원하는 이벤트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대표사진을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볼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2939928" y="608752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046135" y="730224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5618437" y="849541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950460" y="849541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767179" y="1253048"/>
            <a:ext cx="2103041" cy="79822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헤더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 마우스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호버</a:t>
              </a:r>
              <a:r>
                <a:rPr lang="ko-KR" altLang="en-US" sz="800" dirty="0">
                  <a:solidFill>
                    <a:schemeClr val="tx1"/>
                  </a:solidFill>
                </a:rPr>
                <a:t> 시 하위메뉴가 나타난다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각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메뉴를 클릭하면 해당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카테고리별로 분류되어진 페이지가 등장합니다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4B4F89-7931-4270-B2ED-82C28D7C235F}"/>
              </a:ext>
            </a:extLst>
          </p:cNvPr>
          <p:cNvSpPr/>
          <p:nvPr/>
        </p:nvSpPr>
        <p:spPr>
          <a:xfrm>
            <a:off x="5025660" y="1053045"/>
            <a:ext cx="749375" cy="919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81060C-63F9-47D9-BAF5-53E78A53FDC6}"/>
              </a:ext>
            </a:extLst>
          </p:cNvPr>
          <p:cNvSpPr txBox="1"/>
          <p:nvPr/>
        </p:nvSpPr>
        <p:spPr>
          <a:xfrm>
            <a:off x="4855451" y="1215796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가구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9C24F5-998D-4DC3-BBB7-BFD72DBE61E6}"/>
              </a:ext>
            </a:extLst>
          </p:cNvPr>
          <p:cNvSpPr txBox="1"/>
          <p:nvPr/>
        </p:nvSpPr>
        <p:spPr>
          <a:xfrm>
            <a:off x="4868207" y="1519812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컴퓨터</a:t>
            </a:r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75B5D5-2E6F-4018-A836-B1193F55B9C1}"/>
              </a:ext>
            </a:extLst>
          </p:cNvPr>
          <p:cNvSpPr/>
          <p:nvPr/>
        </p:nvSpPr>
        <p:spPr>
          <a:xfrm>
            <a:off x="3301937" y="4845433"/>
            <a:ext cx="258464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F45AD5-A0FD-4EA1-995A-2EAC48DEA1A9}"/>
              </a:ext>
            </a:extLst>
          </p:cNvPr>
          <p:cNvSpPr/>
          <p:nvPr/>
        </p:nvSpPr>
        <p:spPr>
          <a:xfrm>
            <a:off x="6293301" y="4845432"/>
            <a:ext cx="226230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4C60123-D6DF-4969-91F0-6ACDD5127E45}"/>
              </a:ext>
            </a:extLst>
          </p:cNvPr>
          <p:cNvGrpSpPr/>
          <p:nvPr/>
        </p:nvGrpSpPr>
        <p:grpSpPr>
          <a:xfrm>
            <a:off x="3052320" y="5023015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DAF1EDF-EFC5-474C-84C1-1E50F815111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3E1AB-2DA3-4389-86AA-6DE4088E88FC}"/>
                </a:ext>
              </a:extLst>
            </p:cNvPr>
            <p:cNvSpPr txBox="1"/>
            <p:nvPr/>
          </p:nvSpPr>
          <p:spPr>
            <a:xfrm>
              <a:off x="5674791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51EF4A-3089-4C6C-8A62-EC7F9DE230DB}"/>
              </a:ext>
            </a:extLst>
          </p:cNvPr>
          <p:cNvGrpSpPr/>
          <p:nvPr/>
        </p:nvGrpSpPr>
        <p:grpSpPr>
          <a:xfrm>
            <a:off x="993149" y="4801509"/>
            <a:ext cx="2021739" cy="1555560"/>
            <a:chOff x="3460567" y="1417936"/>
            <a:chExt cx="2058726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5ADDB84C-75AC-4DA1-89C5-3CA3448DC24D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 사항이나 이벤트를 공지합니다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6-2.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위에 노출되었던 이벤트나 공지사항을 다시 한번 노출 시킵니다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3F9F266D-9893-40F0-8C3C-77E033279781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99" y="3301183"/>
            <a:ext cx="989974" cy="91525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4773803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05" y="3287114"/>
            <a:ext cx="989974" cy="915259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93301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63" y="3311893"/>
            <a:ext cx="989974" cy="915259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7567135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35" y="3301183"/>
            <a:ext cx="989974" cy="915259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8574935" y="3330826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8843594" y="3112144"/>
            <a:ext cx="2053409" cy="1659467"/>
            <a:chOff x="3354492" y="1417936"/>
            <a:chExt cx="2053409" cy="1659467"/>
          </a:xfrm>
        </p:grpSpPr>
        <p:sp>
          <p:nvSpPr>
            <p:cNvPr id="96" name="한쪽 모서리가 잘린 사각형 95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판매자들이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올린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최근 등록된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기준으로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대표 이미지와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가격이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이미지를 클릭하면 해당 제품의 상세페이지로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/sale/detail)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268868" y="843561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457103" y="849540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6693910" y="626817"/>
            <a:ext cx="254379" cy="264540"/>
            <a:chOff x="5672667" y="2302072"/>
            <a:chExt cx="270933" cy="270933"/>
          </a:xfrm>
        </p:grpSpPr>
        <p:sp>
          <p:nvSpPr>
            <p:cNvPr id="107" name="타원 10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051893" y="621995"/>
            <a:ext cx="2202270" cy="1350458"/>
            <a:chOff x="3354492" y="1417936"/>
            <a:chExt cx="2053409" cy="2807523"/>
          </a:xfrm>
        </p:grpSpPr>
        <p:sp>
          <p:nvSpPr>
            <p:cNvPr id="110" name="한쪽 모서리가 잘린 사각형 109"/>
            <p:cNvSpPr/>
            <p:nvPr/>
          </p:nvSpPr>
          <p:spPr>
            <a:xfrm>
              <a:off x="3460567" y="1417936"/>
              <a:ext cx="1947334" cy="2807523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마이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>
                  <a:solidFill>
                    <a:schemeClr val="tx1"/>
                  </a:solidFill>
                </a:rPr>
                <a:t>로그아웃을 실행하고 메인 페이지로 이동한다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.(Get : /logout)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상품등록페이지로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saleregist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470722" y="637592"/>
            <a:ext cx="254379" cy="264540"/>
            <a:chOff x="5672667" y="2302072"/>
            <a:chExt cx="270933" cy="270933"/>
          </a:xfrm>
        </p:grpSpPr>
        <p:sp>
          <p:nvSpPr>
            <p:cNvPr id="113" name="타원 11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81560" y="4225240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837430" y="4235742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396033" y="4236789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7642598" y="4213704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225686" y="1976847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&lt;</a:t>
            </a:r>
            <a:endParaRPr lang="ko-KR" altLang="en-US" sz="3600" dirty="0"/>
          </a:p>
        </p:txBody>
      </p:sp>
      <p:sp>
        <p:nvSpPr>
          <p:cNvPr id="86" name="TextBox 85"/>
          <p:cNvSpPr txBox="1"/>
          <p:nvPr/>
        </p:nvSpPr>
        <p:spPr>
          <a:xfrm>
            <a:off x="7897575" y="1957672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504209" y="1318309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6077497" y="638627"/>
            <a:ext cx="254379" cy="264540"/>
            <a:chOff x="5672667" y="2302072"/>
            <a:chExt cx="270933" cy="270933"/>
          </a:xfrm>
        </p:grpSpPr>
        <p:sp>
          <p:nvSpPr>
            <p:cNvPr id="117" name="타원 11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상영예정작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97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44656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 정보 및 예약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404343" y="2920218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501531" y="1399451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 포스터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01531" y="2571854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01531" y="3732068"/>
            <a:ext cx="4916328" cy="14292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한줄평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869F905-C84C-4772-B661-C13FEC554082}"/>
              </a:ext>
            </a:extLst>
          </p:cNvPr>
          <p:cNvSpPr/>
          <p:nvPr/>
        </p:nvSpPr>
        <p:spPr>
          <a:xfrm>
            <a:off x="6155720" y="1399451"/>
            <a:ext cx="2348200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78659" y="2243675"/>
            <a:ext cx="1974064" cy="1463185"/>
            <a:chOff x="6625018" y="1449924"/>
            <a:chExt cx="2032739" cy="1659467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영화정보를 보여주는 페이지이며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예매하기 버튼을 누르면 예매페이지로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90691F-FCDB-4BE5-A13C-19FA50DB0AD3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024267-3D0E-45D7-9B73-3ECBCB493FD2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6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E7DED9-7510-44C9-AC95-6382BD39BB9F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상영 예정인 영화가  개봉 날짜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상영예정작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08981" y="190576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예정 날짜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( D-DAY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출력 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790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E8E070-FDD1-4818-80E2-6471AD40E41B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이벤트페이지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967948" y="1876085"/>
            <a:ext cx="1312991" cy="1205046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진행중인 이벤트가 이름 순으로 정렬됩니다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이미지를 누르면 각 이벤트 페이지로 넘어갑니다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357044" y="190520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493D6D-9035-40D5-AB1D-1000141D8519}"/>
              </a:ext>
            </a:extLst>
          </p:cNvPr>
          <p:cNvSpPr/>
          <p:nvPr/>
        </p:nvSpPr>
        <p:spPr>
          <a:xfrm>
            <a:off x="7953086" y="1284831"/>
            <a:ext cx="599943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</a:rPr>
              <a:t>당첨자발표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8F370F-0C09-4FD2-9291-30E26D80DDDF}"/>
              </a:ext>
            </a:extLst>
          </p:cNvPr>
          <p:cNvGrpSpPr/>
          <p:nvPr/>
        </p:nvGrpSpPr>
        <p:grpSpPr>
          <a:xfrm>
            <a:off x="8732394" y="1294154"/>
            <a:ext cx="254379" cy="265823"/>
            <a:chOff x="5672667" y="2300758"/>
            <a:chExt cx="270933" cy="27224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5062ADC-0A46-423F-8C3E-2FD9889818B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171D3-F699-486E-A20F-7B1ED37EDEC2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FE76425-6503-41EE-B4F7-F948D05FB6F2}"/>
              </a:ext>
            </a:extLst>
          </p:cNvPr>
          <p:cNvGrpSpPr/>
          <p:nvPr/>
        </p:nvGrpSpPr>
        <p:grpSpPr>
          <a:xfrm>
            <a:off x="9044267" y="1098737"/>
            <a:ext cx="1491211" cy="710185"/>
            <a:chOff x="3354492" y="1417936"/>
            <a:chExt cx="2053409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43BA1D48-2D3F-45A7-AC80-8716CC87B82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이벤트의 당첨자를 알려줍니다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08AE32A5-686B-497F-BECF-F4C93D1125A0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C570E18-3A5A-4964-8660-0EC402115B3B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 제목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C7F64C5-601C-4210-85B6-18BD984CF4F4}"/>
              </a:ext>
            </a:extLst>
          </p:cNvPr>
          <p:cNvSpPr/>
          <p:nvPr/>
        </p:nvSpPr>
        <p:spPr>
          <a:xfrm>
            <a:off x="3364150" y="1312575"/>
            <a:ext cx="596562" cy="2857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63540E-9DAB-41B0-AF3E-20A4702E1282}"/>
              </a:ext>
            </a:extLst>
          </p:cNvPr>
          <p:cNvCxnSpPr>
            <a:cxnSpLocks/>
          </p:cNvCxnSpPr>
          <p:nvPr/>
        </p:nvCxnSpPr>
        <p:spPr>
          <a:xfrm>
            <a:off x="3463595" y="1585117"/>
            <a:ext cx="5089434" cy="201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16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9447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팀 소개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346" y="224113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최신개봉작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33316" y="224112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33316" y="29406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19448" y="2929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소개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19446" y="348170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후기</a:t>
            </a:r>
          </a:p>
        </p:txBody>
      </p: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>
            <a:off x="4417375" y="2620154"/>
            <a:ext cx="1" cy="3093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 flipH="1">
            <a:off x="4417374" y="3314170"/>
            <a:ext cx="2" cy="1675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  <a:stCxn id="8" idx="2"/>
            <a:endCxn id="11" idx="0"/>
          </p:cNvCxnSpPr>
          <p:nvPr/>
        </p:nvCxnSpPr>
        <p:spPr>
          <a:xfrm>
            <a:off x="9131244" y="2625762"/>
            <a:ext cx="0" cy="314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1914684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1914683" y="28954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323015" y="1169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7F9B6B7-FADD-4C07-B398-7EC30A358354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 rot="5400000">
            <a:off x="3876096" y="190671"/>
            <a:ext cx="681365" cy="3408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DD456F9-2F5E-429A-83F2-4FA6DE6355AE}"/>
              </a:ext>
            </a:extLst>
          </p:cNvPr>
          <p:cNvSpPr/>
          <p:nvPr/>
        </p:nvSpPr>
        <p:spPr>
          <a:xfrm>
            <a:off x="1914682" y="4026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1914680" y="34760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728A449-6057-43BF-8703-205291F422A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2512611" y="2620154"/>
            <a:ext cx="1" cy="2753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971C7BA-5E43-4EA3-81DA-468B87061139}"/>
              </a:ext>
            </a:extLst>
          </p:cNvPr>
          <p:cNvCxnSpPr>
            <a:cxnSpLocks/>
            <a:stCxn id="61" idx="2"/>
            <a:endCxn id="117" idx="0"/>
          </p:cNvCxnSpPr>
          <p:nvPr/>
        </p:nvCxnSpPr>
        <p:spPr>
          <a:xfrm flipH="1">
            <a:off x="2512608" y="3280127"/>
            <a:ext cx="3" cy="1959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CB2F2A7-8134-45E6-90B3-293D75774475}"/>
              </a:ext>
            </a:extLst>
          </p:cNvPr>
          <p:cNvCxnSpPr>
            <a:cxnSpLocks/>
            <a:stCxn id="117" idx="2"/>
            <a:endCxn id="86" idx="0"/>
          </p:cNvCxnSpPr>
          <p:nvPr/>
        </p:nvCxnSpPr>
        <p:spPr>
          <a:xfrm>
            <a:off x="2512608" y="3860728"/>
            <a:ext cx="2" cy="165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stCxn id="69" idx="2"/>
            <a:endCxn id="8" idx="0"/>
          </p:cNvCxnSpPr>
          <p:nvPr/>
        </p:nvCxnSpPr>
        <p:spPr>
          <a:xfrm rot="16200000" flipH="1">
            <a:off x="7182607" y="292489"/>
            <a:ext cx="686973" cy="321030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69" idx="2"/>
            <a:endCxn id="5" idx="0"/>
          </p:cNvCxnSpPr>
          <p:nvPr/>
        </p:nvCxnSpPr>
        <p:spPr>
          <a:xfrm rot="16200000" flipH="1">
            <a:off x="6153620" y="1321476"/>
            <a:ext cx="686976" cy="1152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69" idx="2"/>
            <a:endCxn id="4" idx="0"/>
          </p:cNvCxnSpPr>
          <p:nvPr/>
        </p:nvCxnSpPr>
        <p:spPr>
          <a:xfrm rot="5400000">
            <a:off x="4828477" y="1143052"/>
            <a:ext cx="681365" cy="15035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8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5756794" y="993623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>
            <a:off x="5762937" y="1269493"/>
            <a:ext cx="1748804" cy="56135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5756795" y="2818202"/>
            <a:ext cx="1683503" cy="1607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83961" y="1265942"/>
            <a:ext cx="1678505" cy="54842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085541" y="2818202"/>
            <a:ext cx="1671257" cy="10846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15421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6913814" y="153457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4085539" y="3311301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214351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4084433" y="1926803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87057" y="350807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7612" y="292666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87057" y="40576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4084985" y="3889740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86505" y="517181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4083880" y="4943225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670488" y="4248752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935220" y="2923021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682360" y="3108383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083880" y="4444294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486505" y="462090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60131" y="60623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7440299" y="2817853"/>
            <a:ext cx="558" cy="1387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842371" y="29400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42371" y="34883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7440299" y="3324734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908745" y="405643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4183711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049618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25665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7764888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494946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09772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201814" y="2128676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회원가입에 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약관에 동의를 하고  다음버튼을 누르면 회원가입을 할 수 있음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689419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C87566-C557-4BA9-BE07-E83BDBDA24FB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491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466171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4661604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96261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8424571" y="2267295"/>
            <a:ext cx="1974064" cy="1463185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회원가입을 위한 정보를 적음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아이디는 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정보를 모두 기재한 후 확인 버튼을 누르면 회원가입이 됨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89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90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91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92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93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94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95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03562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최신 개봉된 영화가  이름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최신개봉작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12096" y="190674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8837038" y="1887712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8925776" y="2001436"/>
            <a:ext cx="537860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본영화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714029" y="2771821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영화제목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8925776" y="5511318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75378" y="1926072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10001139" y="1744185"/>
            <a:ext cx="2053409" cy="1659467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영화를 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영화 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673383" y="5511318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9983489" y="5428000"/>
            <a:ext cx="1827403" cy="1025003"/>
            <a:chOff x="3354492" y="1417936"/>
            <a:chExt cx="2053409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0835E6-7D01-4AFB-85B3-3E200887E4DC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7A1DDFF-980F-4751-8FE4-88B4831CC6EF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6445C7-9BC3-4123-A3D3-6A7FA63AC879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EA38A2-554F-4BF8-AA11-39E3572BE8DE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A8B1B7-01B2-4977-985D-63A00C513C7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9887E1-D50C-4A74-97D3-06DF4CA909C1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330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4BA658A-D038-4077-B369-C490D7E0CBA0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ECF195-E0A1-4F6C-8CC2-B5C8A0B46978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568A6D-1DE7-409F-85B6-B96E16208FE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1F3C7E9-81D9-4A7B-B0B2-6BDA0F5677F8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1F3A377-32CA-42E8-95D3-62B5ED43DC60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14C2B78-AB89-4AF5-8444-A4BFD2B64B03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416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406087" y="650117"/>
              <a:ext cx="1209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마이페이지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9" y="2166892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/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63401" y="440301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63401" y="4164435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예매 내역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01601" y="4164435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지난내역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/>
        </p:nvGraphicFramePr>
        <p:xfrm>
          <a:off x="3453618" y="4526968"/>
          <a:ext cx="4977147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No.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상영일시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예매취소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1.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+mn-lt"/>
                        </a:rPr>
                        <a:t>엑시트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강남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36453" y="484377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예매취소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311610" y="3849498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예매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388471" y="3849498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예매하신 영화 내역과 취소 내역을 확인할 수 있습니다</a:t>
            </a:r>
            <a:r>
              <a:rPr lang="en-US" altLang="ko-KR" sz="600" b="1" dirty="0">
                <a:solidFill>
                  <a:schemeClr val="tx1"/>
                </a:solidFill>
              </a:rPr>
              <a:t>.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45520" y="2160125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4571" y="1520535"/>
            <a:ext cx="1974064" cy="1463185"/>
            <a:chOff x="6625018" y="1449924"/>
            <a:chExt cx="2032739" cy="16594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회원정보 수정 버튼을 눌러 정보를 수정합니다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.(</a:t>
              </a:r>
              <a:r>
                <a:rPr lang="ko-KR" altLang="en-US" sz="800" dirty="0">
                  <a:solidFill>
                    <a:schemeClr val="tx1"/>
                  </a:solidFill>
                </a:rPr>
                <a:t>새창으로</a:t>
              </a:r>
              <a:r>
                <a:rPr lang="en-US" altLang="ko-KR" sz="8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4141770" y="2134164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4257183" y="3690245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6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46476" y="1930870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737461" y="1976084"/>
            <a:ext cx="1709785" cy="1463185"/>
            <a:chOff x="3460567" y="1417936"/>
            <a:chExt cx="2058726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등록된 회원정보를 확인할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737461" y="3983664"/>
            <a:ext cx="1709785" cy="1463185"/>
            <a:chOff x="3460567" y="1417936"/>
            <a:chExt cx="2058726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예매 내역 및 지난 내역을 확인 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75691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005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휴대폰                                   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5F3017-F8D7-416B-86F4-87C43AD838CE}"/>
              </a:ext>
            </a:extLst>
          </p:cNvPr>
          <p:cNvSpPr/>
          <p:nvPr/>
        </p:nvSpPr>
        <p:spPr>
          <a:xfrm>
            <a:off x="4153610" y="1886426"/>
            <a:ext cx="598122" cy="1718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F51E09-DE45-49E0-8BB9-1DB0EEEED6BA}"/>
              </a:ext>
            </a:extLst>
          </p:cNvPr>
          <p:cNvSpPr/>
          <p:nvPr/>
        </p:nvSpPr>
        <p:spPr>
          <a:xfrm>
            <a:off x="7529044" y="3481482"/>
            <a:ext cx="838200" cy="262031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</p:spTree>
    <p:extLst>
      <p:ext uri="{BB962C8B-B14F-4D97-AF65-F5344CB8AC3E}">
        <p14:creationId xmlns:p14="http://schemas.microsoft.com/office/powerpoint/2010/main" val="1720732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7988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현재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 확인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45520" y="3239926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56395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63950" y="272343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63950" y="247703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486656" y="219614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75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4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5133" y="2469136"/>
            <a:ext cx="1330468" cy="3791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&amp;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진행사항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6353752" y="1679233"/>
            <a:ext cx="896616" cy="39530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5400000">
            <a:off x="4867594" y="2166234"/>
            <a:ext cx="1173223" cy="60518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7250367" y="2266851"/>
            <a:ext cx="0" cy="2022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553684" y="305543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시설 정보등록하기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</p:cNvCxnSpPr>
          <p:nvPr/>
        </p:nvCxnSpPr>
        <p:spPr>
          <a:xfrm>
            <a:off x="5151612" y="344007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60942" y="36323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등록정보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60942" y="420934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시설 정보 수정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stCxn id="42" idx="2"/>
            <a:endCxn id="48" idx="0"/>
          </p:cNvCxnSpPr>
          <p:nvPr/>
        </p:nvCxnSpPr>
        <p:spPr>
          <a:xfrm>
            <a:off x="5158870" y="4017027"/>
            <a:ext cx="0" cy="1923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158870" y="149758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5133" y="1882216"/>
            <a:ext cx="133046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 신청한 돌봄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5" cy="1463185"/>
            <a:chOff x="6625018" y="1449924"/>
            <a:chExt cx="203274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4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회원탈퇴 완료 메시지를 띄우고 홈으로 버튼을 누르면 메인으로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3384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1384612"/>
            <a:ext cx="519220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49714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46276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93502A-549F-4CFD-A105-790D1CEDED60}"/>
                </a:ext>
              </a:extLst>
            </p:cNvPr>
            <p:cNvSpPr txBox="1"/>
            <p:nvPr/>
          </p:nvSpPr>
          <p:spPr>
            <a:xfrm>
              <a:off x="6969285" y="815095"/>
              <a:ext cx="8701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이벤트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07BDB9-7123-4D3F-8807-70A27EBA79E5}"/>
                </a:ext>
              </a:extLst>
            </p:cNvPr>
            <p:cNvSpPr txBox="1"/>
            <p:nvPr/>
          </p:nvSpPr>
          <p:spPr>
            <a:xfrm>
              <a:off x="6009492" y="806892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상영예정작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5F214EF-40D2-4005-AC18-B792DEC44149}"/>
              </a:ext>
            </a:extLst>
          </p:cNvPr>
          <p:cNvSpPr/>
          <p:nvPr/>
        </p:nvSpPr>
        <p:spPr>
          <a:xfrm>
            <a:off x="3363401" y="3996967"/>
            <a:ext cx="2365852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F5476B-D2BF-45A6-AC3D-F036C39D3A26}"/>
              </a:ext>
            </a:extLst>
          </p:cNvPr>
          <p:cNvSpPr/>
          <p:nvPr/>
        </p:nvSpPr>
        <p:spPr>
          <a:xfrm>
            <a:off x="6189752" y="3996967"/>
            <a:ext cx="2365851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871A24F-D320-4C82-B489-17925055FFB3}"/>
              </a:ext>
            </a:extLst>
          </p:cNvPr>
          <p:cNvGrpSpPr/>
          <p:nvPr/>
        </p:nvGrpSpPr>
        <p:grpSpPr>
          <a:xfrm>
            <a:off x="5115079" y="5442507"/>
            <a:ext cx="537230" cy="184666"/>
            <a:chOff x="5253622" y="3374848"/>
            <a:chExt cx="537230" cy="18466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5A981C9-555D-434E-8B9D-A6F067FB65FE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213627-E5CA-4D51-AD55-436CAE00063F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43364F7-80EB-4E81-9DCF-5DA4B5CE00F9}"/>
              </a:ext>
            </a:extLst>
          </p:cNvPr>
          <p:cNvGrpSpPr/>
          <p:nvPr/>
        </p:nvGrpSpPr>
        <p:grpSpPr>
          <a:xfrm>
            <a:off x="8069977" y="5400702"/>
            <a:ext cx="537230" cy="184666"/>
            <a:chOff x="5253622" y="3374848"/>
            <a:chExt cx="537230" cy="184666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F1AC6EE-622B-45D7-87B1-BABE50BD8D64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CB8B44-9471-4E8F-9182-6E9832DB9728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28EE06-F06B-4E3A-9D2F-4113B07E688F}"/>
              </a:ext>
            </a:extLst>
          </p:cNvPr>
          <p:cNvGrpSpPr/>
          <p:nvPr/>
        </p:nvGrpSpPr>
        <p:grpSpPr>
          <a:xfrm>
            <a:off x="3005670" y="5219771"/>
            <a:ext cx="1717463" cy="1463185"/>
            <a:chOff x="3460567" y="1417936"/>
            <a:chExt cx="2067971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AECDF2E0-BC37-4B01-94B4-31F50BBED70B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정보를 입력하여 확인버튼을 누르면 회원가입이 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0C750680-E314-457F-8B12-389E1E825680}"/>
                </a:ext>
              </a:extLst>
            </p:cNvPr>
            <p:cNvSpPr/>
            <p:nvPr/>
          </p:nvSpPr>
          <p:spPr>
            <a:xfrm rot="5400000">
              <a:off x="5395646" y="2114777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138826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21585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171646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02840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237717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27465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BC405C-6F09-4040-9842-3B038F5A9D52}"/>
              </a:ext>
            </a:extLst>
          </p:cNvPr>
          <p:cNvGrpSpPr/>
          <p:nvPr/>
        </p:nvGrpSpPr>
        <p:grpSpPr>
          <a:xfrm>
            <a:off x="4909880" y="5224188"/>
            <a:ext cx="254379" cy="264540"/>
            <a:chOff x="5672667" y="2302072"/>
            <a:chExt cx="270933" cy="270933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792E990-AFFC-470E-90E0-E3A14C55823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8AB9B9-1CDF-4B27-A02B-5FB1627D124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7B6E1BB-5E38-425F-BB60-E2CD839E1BA9}"/>
              </a:ext>
            </a:extLst>
          </p:cNvPr>
          <p:cNvGrpSpPr/>
          <p:nvPr/>
        </p:nvGrpSpPr>
        <p:grpSpPr>
          <a:xfrm>
            <a:off x="5018245" y="5699532"/>
            <a:ext cx="316112" cy="264540"/>
            <a:chOff x="5639791" y="2302072"/>
            <a:chExt cx="336683" cy="270933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38C94B5-D479-42E4-A8BD-390F1DF4EBA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E4418E-07E4-4E49-830D-9B3655B5C9ED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1333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8C305F-0410-4565-A173-F4F01245F2A8}"/>
              </a:ext>
            </a:extLst>
          </p:cNvPr>
          <p:cNvGrpSpPr/>
          <p:nvPr/>
        </p:nvGrpSpPr>
        <p:grpSpPr>
          <a:xfrm>
            <a:off x="7815598" y="5208012"/>
            <a:ext cx="254379" cy="264540"/>
            <a:chOff x="5672667" y="2302072"/>
            <a:chExt cx="270933" cy="270933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84834B5-2420-49E8-8B6B-988DC96DAF1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C801AA-B17B-43B6-94B6-9660BC089BD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4010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4775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11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74597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12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03465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13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33521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14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6660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15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30894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85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3731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57760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설명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7760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5846" y="32111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496372" y="274153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5400000">
            <a:off x="4288087" y="1749641"/>
            <a:ext cx="791170" cy="21451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9" idx="2"/>
            <a:endCxn id="6" idx="0"/>
          </p:cNvCxnSpPr>
          <p:nvPr/>
        </p:nvCxnSpPr>
        <p:spPr>
          <a:xfrm flipH="1">
            <a:off x="5755688" y="1919215"/>
            <a:ext cx="1109" cy="1298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5755688" y="3602430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611658" y="3602430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13176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 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13175" y="446759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3" idx="2"/>
            <a:endCxn id="44" idx="0"/>
          </p:cNvCxnSpPr>
          <p:nvPr/>
        </p:nvCxnSpPr>
        <p:spPr>
          <a:xfrm flipH="1">
            <a:off x="3611103" y="4183836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13175" y="50808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3610550" y="4852231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5" y="381913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3" y="3602430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기관 검색 페이지</a:t>
            </a:r>
            <a:r>
              <a:rPr lang="en-US" altLang="ko-KR" dirty="0" smtClean="0">
                <a:latin typeface="+mn-ea"/>
              </a:rPr>
              <a:t>( /search/main )</a:t>
            </a:r>
            <a:endParaRPr lang="ko-KR" altLang="en-US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128951"/>
            <a:ext cx="8425984" cy="7006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390763"/>
            <a:ext cx="8425984" cy="7378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7CE4F19-9ACC-40E9-ABB1-62242CF0A5FD}"/>
              </a:ext>
            </a:extLst>
          </p:cNvPr>
          <p:cNvSpPr/>
          <p:nvPr/>
        </p:nvSpPr>
        <p:spPr>
          <a:xfrm>
            <a:off x="3455610" y="1854786"/>
            <a:ext cx="5160801" cy="273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시설명을 입력해주세요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4E8BF22-E49C-4986-87D3-F812E79B1B14}"/>
              </a:ext>
            </a:extLst>
          </p:cNvPr>
          <p:cNvSpPr/>
          <p:nvPr/>
        </p:nvSpPr>
        <p:spPr>
          <a:xfrm>
            <a:off x="8773297" y="1854785"/>
            <a:ext cx="956717" cy="273490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검  색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8" name="표 3">
            <a:extLst>
              <a:ext uri="{FF2B5EF4-FFF2-40B4-BE49-F238E27FC236}">
                <a16:creationId xmlns:a16="http://schemas.microsoft.com/office/drawing/2014/main" id="{D38F83E7-4AD4-4120-8D23-C12958E4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87265"/>
              </p:ext>
            </p:extLst>
          </p:nvPr>
        </p:nvGraphicFramePr>
        <p:xfrm>
          <a:off x="1908945" y="2343745"/>
          <a:ext cx="8025888" cy="207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04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382809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  <a:gridCol w="2631420">
                  <a:extLst>
                    <a:ext uri="{9D8B030D-6E8A-4147-A177-3AD203B41FA5}">
                      <a16:colId xmlns:a16="http://schemas.microsoft.com/office/drawing/2014/main" val="2830644220"/>
                    </a:ext>
                  </a:extLst>
                </a:gridCol>
                <a:gridCol w="2072820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  <a:gridCol w="1137535">
                  <a:extLst>
                    <a:ext uri="{9D8B030D-6E8A-4147-A177-3AD203B41FA5}">
                      <a16:colId xmlns:a16="http://schemas.microsoft.com/office/drawing/2014/main" val="2232121003"/>
                    </a:ext>
                  </a:extLst>
                </a:gridCol>
              </a:tblGrid>
              <a:tr h="296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도 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설 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491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 강남구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31/50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527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의정부시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경기도 의정부시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40/40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757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인천시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인천광역시 부평구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20/30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A958B2-6C3B-44FB-AACD-A4060D14A5B5}"/>
              </a:ext>
            </a:extLst>
          </p:cNvPr>
          <p:cNvSpPr/>
          <p:nvPr/>
        </p:nvSpPr>
        <p:spPr>
          <a:xfrm>
            <a:off x="4295257" y="5481672"/>
            <a:ext cx="3253264" cy="31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  <a:cs typeface="Calibri" pitchFamily="34" charset="0"/>
              </a:rPr>
              <a:t>&lt;&lt; &lt;   1  2  3  4  5   &gt; &gt;&gt;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75B5A2-A06C-4C04-B4A1-8C730E58F2BD}"/>
              </a:ext>
            </a:extLst>
          </p:cNvPr>
          <p:cNvSpPr/>
          <p:nvPr/>
        </p:nvSpPr>
        <p:spPr>
          <a:xfrm>
            <a:off x="1976871" y="1858563"/>
            <a:ext cx="1249856" cy="272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시도 전체 ▽</a:t>
            </a:r>
          </a:p>
        </p:txBody>
      </p:sp>
    </p:spTree>
    <p:extLst>
      <p:ext uri="{BB962C8B-B14F-4D97-AF65-F5344CB8AC3E}">
        <p14:creationId xmlns:p14="http://schemas.microsoft.com/office/powerpoint/2010/main" val="137539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20" y="2267159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 /member/login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233220" y="1277497"/>
            <a:ext cx="13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LOGO</a:t>
            </a:r>
            <a:endParaRPr lang="ko-KR" altLang="en-US" sz="36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2" y="277087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2" y="324355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2" y="3680354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3" y="422580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/>
              <a:t>아이디찾기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</a:t>
            </a:r>
            <a:r>
              <a:rPr lang="ko-KR" altLang="en-US" sz="600" dirty="0" smtClean="0"/>
              <a:t>비밀번호찾기  </a:t>
            </a:r>
            <a:r>
              <a:rPr lang="en-US" altLang="ko-KR" sz="600" dirty="0"/>
              <a:t>|</a:t>
            </a:r>
            <a:r>
              <a:rPr lang="ko-KR" altLang="en-US" sz="600" dirty="0"/>
              <a:t>  회원가입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4978841" y="4145930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550445" y="4145930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94631" y="2898380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로그인을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성공하면 메인 페이지로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login_Post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1.1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비밀번호나 아이디가 틀리면 틀렸다고 경고하고 다시 시도하라는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메시지 노출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findid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이용약관 페이지로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넘어간다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confim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8" y="3751467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 /member/Terms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068264" y="3045397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동의를 하고  다음버튼을 누르면 회원가입을 할 수 있음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 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member/register)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동의를 안하고 다음을 누를 경우 경고메세지를 띄운다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7040198" y="807714"/>
              <a:ext cx="1500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아이디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비밀번호찾기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705084" y="1987029"/>
            <a:ext cx="254379" cy="264540"/>
            <a:chOff x="5672667" y="2302072"/>
            <a:chExt cx="270933" cy="27093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123946" y="5603831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2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 /member/register 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주소 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6991188" y="273406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4992076" y="1931924"/>
            <a:ext cx="254379" cy="264540"/>
            <a:chOff x="5672667" y="2302072"/>
            <a:chExt cx="270933" cy="27093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77880" y="4959825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5963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64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65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66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67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68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69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70" name="TextBox8" r:id="rId9" imgW="624960" imgH="152280"/>
        </mc:Choice>
        <mc:Fallback>
          <p:control name="TextBox8" r:id="rId9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752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</TotalTime>
  <Words>3556</Words>
  <Application>Microsoft Office PowerPoint</Application>
  <PresentationFormat>와이드스크린</PresentationFormat>
  <Paragraphs>1420</Paragraphs>
  <Slides>52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Source Sans Pro</vt:lpstr>
      <vt:lpstr>굴림</vt:lpstr>
      <vt:lpstr>맑은 고딕</vt:lpstr>
      <vt:lpstr>배달의민족 도현</vt:lpstr>
      <vt:lpstr>Arial</vt:lpstr>
      <vt:lpstr>Calibri</vt:lpstr>
      <vt:lpstr>Calibri Light</vt:lpstr>
      <vt:lpstr>디자인 사용자 지정</vt:lpstr>
      <vt:lpstr>Office Theme</vt:lpstr>
      <vt:lpstr>Image</vt:lpstr>
      <vt:lpstr>온종일 돌봄 서비스 스토리 보드</vt:lpstr>
      <vt:lpstr>PowerPoint 프레젠테이션</vt:lpstr>
      <vt:lpstr>메뉴 구조도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hoon jung</cp:lastModifiedBy>
  <cp:revision>353</cp:revision>
  <dcterms:created xsi:type="dcterms:W3CDTF">2016-05-10T18:46:26Z</dcterms:created>
  <dcterms:modified xsi:type="dcterms:W3CDTF">2021-05-03T06:29:35Z</dcterms:modified>
</cp:coreProperties>
</file>