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5" r:id="rId2"/>
  </p:sldMasterIdLst>
  <p:notesMasterIdLst>
    <p:notesMasterId r:id="rId51"/>
  </p:notesMasterIdLst>
  <p:sldIdLst>
    <p:sldId id="294" r:id="rId3"/>
    <p:sldId id="262" r:id="rId4"/>
    <p:sldId id="307" r:id="rId5"/>
    <p:sldId id="308" r:id="rId6"/>
    <p:sldId id="309" r:id="rId7"/>
    <p:sldId id="269" r:id="rId8"/>
    <p:sldId id="297" r:id="rId9"/>
    <p:sldId id="295" r:id="rId10"/>
    <p:sldId id="310" r:id="rId11"/>
    <p:sldId id="311" r:id="rId12"/>
    <p:sldId id="306" r:id="rId13"/>
    <p:sldId id="273" r:id="rId14"/>
    <p:sldId id="296" r:id="rId15"/>
    <p:sldId id="300" r:id="rId16"/>
    <p:sldId id="301" r:id="rId17"/>
    <p:sldId id="302" r:id="rId18"/>
    <p:sldId id="304" r:id="rId19"/>
    <p:sldId id="305" r:id="rId20"/>
    <p:sldId id="267" r:id="rId21"/>
    <p:sldId id="268" r:id="rId22"/>
    <p:sldId id="256" r:id="rId23"/>
    <p:sldId id="259" r:id="rId24"/>
    <p:sldId id="258" r:id="rId25"/>
    <p:sldId id="257" r:id="rId26"/>
    <p:sldId id="270" r:id="rId27"/>
    <p:sldId id="263" r:id="rId28"/>
    <p:sldId id="275" r:id="rId29"/>
    <p:sldId id="285" r:id="rId30"/>
    <p:sldId id="298" r:id="rId31"/>
    <p:sldId id="274" r:id="rId32"/>
    <p:sldId id="265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99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64" r:id="rId49"/>
    <p:sldId id="260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353B51-9773-4BF7-B5F5-C1318C3C00F9}">
          <p14:sldIdLst>
            <p14:sldId id="294"/>
            <p14:sldId id="262"/>
            <p14:sldId id="307"/>
            <p14:sldId id="308"/>
            <p14:sldId id="309"/>
            <p14:sldId id="269"/>
            <p14:sldId id="297"/>
            <p14:sldId id="295"/>
            <p14:sldId id="310"/>
            <p14:sldId id="311"/>
            <p14:sldId id="306"/>
            <p14:sldId id="273"/>
            <p14:sldId id="296"/>
            <p14:sldId id="300"/>
            <p14:sldId id="301"/>
            <p14:sldId id="302"/>
            <p14:sldId id="304"/>
            <p14:sldId id="305"/>
            <p14:sldId id="267"/>
            <p14:sldId id="268"/>
          </p14:sldIdLst>
        </p14:section>
        <p14:section name="요소" id="{F6C87FBA-DDB6-45E3-889D-140F36CDE4CE}">
          <p14:sldIdLst>
            <p14:sldId id="256"/>
            <p14:sldId id="259"/>
            <p14:sldId id="258"/>
            <p14:sldId id="257"/>
            <p14:sldId id="270"/>
            <p14:sldId id="263"/>
            <p14:sldId id="275"/>
            <p14:sldId id="285"/>
            <p14:sldId id="298"/>
            <p14:sldId id="274"/>
            <p14:sldId id="265"/>
            <p14:sldId id="278"/>
            <p14:sldId id="279"/>
            <p14:sldId id="280"/>
            <p14:sldId id="281"/>
            <p14:sldId id="282"/>
            <p14:sldId id="283"/>
            <p14:sldId id="284"/>
            <p14:sldId id="299"/>
            <p14:sldId id="286"/>
            <p14:sldId id="287"/>
            <p14:sldId id="288"/>
            <p14:sldId id="289"/>
            <p14:sldId id="290"/>
            <p14:sldId id="291"/>
            <p14:sldId id="292"/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93" d="100"/>
          <a:sy n="93" d="100"/>
        </p:scale>
        <p:origin x="5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FC1C-01E8-4FF2-BB7C-6E5725969429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0E80-2739-4ED8-BD9C-417B9EFB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04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20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</a:t>
            </a: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최초 작성일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7802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80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0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1235134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461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C5B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41401" y="168450"/>
            <a:ext cx="117091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256001" y="3265350"/>
            <a:ext cx="76799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140201" y="1840276"/>
            <a:ext cx="1911599" cy="955799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645725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41401" y="1331950"/>
            <a:ext cx="117091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37" name="Shape 37"/>
          <p:cNvGrpSpPr/>
          <p:nvPr/>
        </p:nvGrpSpPr>
        <p:grpSpPr>
          <a:xfrm>
            <a:off x="241134" y="168451"/>
            <a:ext cx="11709199" cy="1296663"/>
            <a:chOff x="180850" y="168450"/>
            <a:chExt cx="8781899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109967" y="168451"/>
            <a:ext cx="106023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56365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65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8752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9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9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9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2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  <p:sldLayoutId id="2147483669" r:id="rId13"/>
    <p:sldLayoutId id="2147483671" r:id="rId14"/>
    <p:sldLayoutId id="2147483672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13" Type="http://schemas.openxmlformats.org/officeDocument/2006/relationships/image" Target="../media/image11.wmf"/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gif"/><Relationship Id="rId11" Type="http://schemas.openxmlformats.org/officeDocument/2006/relationships/image" Target="../media/image17.gif"/><Relationship Id="rId5" Type="http://schemas.openxmlformats.org/officeDocument/2006/relationships/image" Target="../media/image9.gif"/><Relationship Id="rId10" Type="http://schemas.openxmlformats.org/officeDocument/2006/relationships/image" Target="../media/image16.gif"/><Relationship Id="rId4" Type="http://schemas.openxmlformats.org/officeDocument/2006/relationships/image" Target="../media/image7.gif"/><Relationship Id="rId9" Type="http://schemas.openxmlformats.org/officeDocument/2006/relationships/image" Target="../media/image15.gif"/><Relationship Id="rId14" Type="http://schemas.openxmlformats.org/officeDocument/2006/relationships/image" Target="../media/image18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5.xml"/><Relationship Id="rId3" Type="http://schemas.openxmlformats.org/officeDocument/2006/relationships/control" Target="../activeX/activeX10.xml"/><Relationship Id="rId7" Type="http://schemas.openxmlformats.org/officeDocument/2006/relationships/control" Target="../activeX/activeX14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4.vml"/><Relationship Id="rId6" Type="http://schemas.openxmlformats.org/officeDocument/2006/relationships/control" Target="../activeX/activeX13.xml"/><Relationship Id="rId5" Type="http://schemas.openxmlformats.org/officeDocument/2006/relationships/control" Target="../activeX/activeX12.xml"/><Relationship Id="rId10" Type="http://schemas.openxmlformats.org/officeDocument/2006/relationships/image" Target="../media/image3.wmf"/><Relationship Id="rId4" Type="http://schemas.openxmlformats.org/officeDocument/2006/relationships/control" Target="../activeX/activeX11.xml"/><Relationship Id="rId9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control" Target="../activeX/activeX17.xml"/><Relationship Id="rId7" Type="http://schemas.openxmlformats.org/officeDocument/2006/relationships/control" Target="../activeX/activeX21.xml"/><Relationship Id="rId2" Type="http://schemas.openxmlformats.org/officeDocument/2006/relationships/control" Target="../activeX/activeX16.xml"/><Relationship Id="rId1" Type="http://schemas.openxmlformats.org/officeDocument/2006/relationships/vmlDrawing" Target="../drawings/vmlDrawing5.vml"/><Relationship Id="rId6" Type="http://schemas.openxmlformats.org/officeDocument/2006/relationships/control" Target="../activeX/activeX20.xml"/><Relationship Id="rId5" Type="http://schemas.openxmlformats.org/officeDocument/2006/relationships/control" Target="../activeX/activeX19.xml"/><Relationship Id="rId4" Type="http://schemas.openxmlformats.org/officeDocument/2006/relationships/control" Target="../activeX/activeX18.xml"/><Relationship Id="rId9" Type="http://schemas.openxmlformats.org/officeDocument/2006/relationships/image" Target="../media/image3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.xml"/><Relationship Id="rId3" Type="http://schemas.openxmlformats.org/officeDocument/2006/relationships/control" Target="../activeX/activeX2.xml"/><Relationship Id="rId7" Type="http://schemas.openxmlformats.org/officeDocument/2006/relationships/control" Target="../activeX/activeX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image" Target="../media/image3.wmf"/><Relationship Id="rId5" Type="http://schemas.openxmlformats.org/officeDocument/2006/relationships/control" Target="../activeX/activeX4.xml"/><Relationship Id="rId10" Type="http://schemas.openxmlformats.org/officeDocument/2006/relationships/slideLayout" Target="../slideLayouts/slideLayout15.xml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3216001" y="3265350"/>
            <a:ext cx="5759999" cy="1546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ko-KR" altLang="en-US" dirty="0" smtClean="0"/>
              <a:t>온종일 돌봄 서비스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스토리 보드</a:t>
            </a:r>
            <a:endParaRPr lang="en" dirty="0"/>
          </a:p>
        </p:txBody>
      </p:sp>
      <p:sp>
        <p:nvSpPr>
          <p:cNvPr id="3" name="Shape 75"/>
          <p:cNvSpPr txBox="1">
            <a:spLocks/>
          </p:cNvSpPr>
          <p:nvPr/>
        </p:nvSpPr>
        <p:spPr>
          <a:xfrm>
            <a:off x="6538320" y="5377179"/>
            <a:ext cx="4129680" cy="91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ct val="100000"/>
              <a:buFont typeface="Source Sans Pro"/>
              <a:buNone/>
              <a:defRPr sz="4800" b="1" i="0" u="none" strike="noStrike" cap="none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ko-KR" altLang="en-US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정 훈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861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83190" y="2571940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비밀번호 찾기</a:t>
            </a:r>
            <a:r>
              <a:rPr lang="en-US" altLang="ko-KR" dirty="0" smtClean="0"/>
              <a:t>( </a:t>
            </a:r>
            <a:r>
              <a:rPr lang="en-US" altLang="ko-KR" i="1" dirty="0" smtClean="0"/>
              <a:t>/find/</a:t>
            </a:r>
            <a:r>
              <a:rPr lang="en-US" altLang="ko-KR" i="1" dirty="0" err="1" smtClean="0"/>
              <a:t>find_pw</a:t>
            </a:r>
            <a:r>
              <a:rPr lang="en-US" altLang="ko-KR" i="1" dirty="0" smtClean="0"/>
              <a:t>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919612" y="3075656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r>
              <a:rPr lang="ko-KR" altLang="en-US" sz="900" dirty="0" smtClean="0">
                <a:solidFill>
                  <a:schemeClr val="tx1"/>
                </a:solidFill>
              </a:rPr>
              <a:t>를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19612" y="3548336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Email</a:t>
            </a:r>
            <a:r>
              <a:rPr lang="ko-KR" altLang="en-US" sz="900" dirty="0" smtClean="0">
                <a:solidFill>
                  <a:schemeClr val="tx1"/>
                </a:solidFill>
              </a:rPr>
              <a:t>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19612" y="3985135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6715586" y="4463007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7060301" y="3203161"/>
            <a:ext cx="2281407" cy="1840384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ID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와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Email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에 해당되는 회원 정보가 있다면 해당 이메일로 임시 비밀번호를 전송합니다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1-1 </a:t>
              </a:r>
              <a:r>
                <a:rPr lang="ko-KR" altLang="en-US" sz="800" dirty="0">
                  <a:solidFill>
                    <a:schemeClr val="tx1"/>
                  </a:solidFill>
                </a:rPr>
                <a:t>만약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아이디와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이메일에 매칭되는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 정보가 </a:t>
              </a:r>
              <a:r>
                <a:rPr lang="ko-KR" altLang="en-US" sz="800" dirty="0">
                  <a:solidFill>
                    <a:schemeClr val="tx1"/>
                  </a:solidFill>
                </a:rPr>
                <a:t>없을 경우에도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전송 완료 </a:t>
              </a:r>
              <a:r>
                <a:rPr lang="ko-KR" altLang="en-US" sz="800" dirty="0">
                  <a:solidFill>
                    <a:schemeClr val="tx1"/>
                  </a:solidFill>
                </a:rPr>
                <a:t>알림을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악용하여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회원의 비밀번호를 바꾸는 </a:t>
              </a:r>
              <a:r>
                <a:rPr lang="ko-KR" altLang="en-US" sz="800" dirty="0">
                  <a:solidFill>
                    <a:schemeClr val="tx1"/>
                  </a:solidFill>
                </a:rPr>
                <a:t>경우를 방지하기 위해서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 찾기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99068" y="4056248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306458" y="1716964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비밀번호 찾기</a:t>
            </a:r>
            <a:endParaRPr lang="ko-KR" altLang="en-US" sz="2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2388973" y="2178629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84280" y="4502944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/>
              <a:t>혹시 아이디를 </a:t>
            </a:r>
            <a:r>
              <a:rPr lang="ko-KR" altLang="en-US" sz="600" dirty="0" err="1" smtClean="0"/>
              <a:t>찾으시나요</a:t>
            </a:r>
            <a:r>
              <a:rPr lang="en-US" altLang="ko-KR" sz="600" dirty="0" smtClean="0"/>
              <a:t>? | </a:t>
            </a:r>
            <a:r>
              <a:rPr lang="ko-KR" altLang="en-US" sz="600" dirty="0" smtClean="0"/>
              <a:t>아이디 찾기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64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41113" y="1141017"/>
            <a:ext cx="5192202" cy="5188193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판매상품 등록 페이지 </a:t>
            </a:r>
            <a:r>
              <a:rPr lang="en-US" altLang="ko-KR" dirty="0"/>
              <a:t>( /</a:t>
            </a:r>
            <a:r>
              <a:rPr lang="en-US" altLang="ko-KR" dirty="0" smtClean="0"/>
              <a:t>sale/</a:t>
            </a:r>
            <a:r>
              <a:rPr lang="en-US" altLang="ko-KR" dirty="0" err="1" smtClean="0"/>
              <a:t>saleregist</a:t>
            </a:r>
            <a:r>
              <a:rPr lang="en-US" altLang="ko-KR" dirty="0" smtClean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3966777"/>
            <a:ext cx="4916328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거래 희망 지역을 입력합니다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1313902"/>
            <a:ext cx="1977267" cy="608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889341" y="5667245"/>
            <a:ext cx="1557547" cy="444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등록하기</a:t>
            </a:r>
            <a:endParaRPr lang="ko-KR" altLang="en-US" sz="1600" dirty="0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20" y="1354102"/>
            <a:ext cx="577061" cy="533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9036" y="1359617"/>
            <a:ext cx="987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이미지 등록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5653726" y="1975057"/>
            <a:ext cx="2801519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39750" y="1285956"/>
            <a:ext cx="2110507" cy="1008951"/>
            <a:chOff x="3460567" y="1417936"/>
            <a:chExt cx="2058726" cy="1659467"/>
          </a:xfrm>
        </p:grpSpPr>
        <p:sp>
          <p:nvSpPr>
            <p:cNvPr id="103" name="한쪽 모서리가 잘린 사각형 102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상품에 관련된 이미지들을 업로드합니다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최대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장까지 업로드 가능합니다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상품에 대한 가격을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숫자만 입력 가능하게 형식 검사를 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r>
                <a:rPr lang="en-US" altLang="ko-KR" sz="800" dirty="0">
                  <a:solidFill>
                    <a:schemeClr val="tx1"/>
                  </a:solidFill>
                </a:rPr>
                <a:t> ( 0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이상의 숫자만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입력가능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이등변 삼각형 103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471275" y="1370854"/>
            <a:ext cx="254379" cy="264540"/>
            <a:chOff x="5672667" y="2302072"/>
            <a:chExt cx="270933" cy="270933"/>
          </a:xfrm>
        </p:grpSpPr>
        <p:sp>
          <p:nvSpPr>
            <p:cNvPr id="106" name="타원 10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8398095" y="5211570"/>
            <a:ext cx="2295671" cy="1411174"/>
            <a:chOff x="3354493" y="1417936"/>
            <a:chExt cx="2053408" cy="2360035"/>
          </a:xfrm>
        </p:grpSpPr>
        <p:sp>
          <p:nvSpPr>
            <p:cNvPr id="109" name="한쪽 모서리가 잘린 사각형 108"/>
            <p:cNvSpPr/>
            <p:nvPr/>
          </p:nvSpPr>
          <p:spPr>
            <a:xfrm>
              <a:off x="3460567" y="1417936"/>
              <a:ext cx="1947334" cy="236003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필수 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가격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카테고리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수량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 모두 입력이 되었을 경우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9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필수 항목이 채워져 있지 않을 경우 필수 항목을 채우라는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알림창을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띄웁니다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/sale/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s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aleregist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10" name="이등변 삼각형 109"/>
            <p:cNvSpPr/>
            <p:nvPr/>
          </p:nvSpPr>
          <p:spPr>
            <a:xfrm rot="16200000" flipH="1">
              <a:off x="3332992" y="2511030"/>
              <a:ext cx="154393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390295" y="2527306"/>
            <a:ext cx="2107843" cy="1207808"/>
            <a:chOff x="3460567" y="1417936"/>
            <a:chExt cx="2058726" cy="1659467"/>
          </a:xfrm>
        </p:grpSpPr>
        <p:sp>
          <p:nvSpPr>
            <p:cNvPr id="115" name="한쪽 모서리가 잘린 사각형 11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제품에 대한 카테고리를 선택합니다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대분류를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선택하면 그에 따른 중분류를 보여주고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중분류에 따른 소분류를 보여 줍니다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이등변 삼각형 11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380662" y="4005961"/>
            <a:ext cx="2050640" cy="1153872"/>
            <a:chOff x="3460567" y="1417936"/>
            <a:chExt cx="2058726" cy="1659467"/>
          </a:xfrm>
        </p:grpSpPr>
        <p:sp>
          <p:nvSpPr>
            <p:cNvPr id="122" name="한쪽 모서리가 잘린 사각형 12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원하는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거래지역을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적습니다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판매상품의 수량을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( 0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이상의 숫자만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입력가능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이등변 삼각형 12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3448239" y="4094389"/>
            <a:ext cx="254379" cy="264540"/>
            <a:chOff x="5672667" y="2302072"/>
            <a:chExt cx="270933" cy="270933"/>
          </a:xfrm>
        </p:grpSpPr>
        <p:sp>
          <p:nvSpPr>
            <p:cNvPr id="125" name="타원 12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6</a:t>
              </a:r>
              <a:endParaRPr lang="ko-KR" altLang="en-US" sz="1000" b="1" dirty="0"/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4417141" y="1607083"/>
            <a:ext cx="918267" cy="26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 찾기</a:t>
            </a:r>
            <a:endParaRPr lang="ko-KR" altLang="en-US" sz="10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5653726" y="1319356"/>
            <a:ext cx="2801519" cy="608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432975" y="1316836"/>
            <a:ext cx="2022270" cy="6108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제목을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5669594" y="1517797"/>
            <a:ext cx="713925" cy="2601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 제      목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235" y="2491975"/>
            <a:ext cx="4920177" cy="1445595"/>
          </a:xfrm>
          <a:prstGeom prst="rect">
            <a:avLst/>
          </a:prstGeom>
        </p:spPr>
      </p:pic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5602173" y="2142497"/>
            <a:ext cx="816334" cy="1524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800" dirty="0" smtClean="0">
                <a:solidFill>
                  <a:schemeClr val="tx1"/>
                </a:solidFill>
              </a:rPr>
              <a:t>   상 세 설 명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432975" y="1975735"/>
            <a:ext cx="2022270" cy="48635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설명을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5448" y="1986448"/>
            <a:ext cx="1793257" cy="4578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986401" y="1988765"/>
            <a:ext cx="1554137" cy="46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숫자만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26317" y="2079058"/>
            <a:ext cx="505381" cy="2482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가  </a:t>
            </a:r>
            <a:r>
              <a:rPr lang="ko-KR" altLang="en-US" sz="800" dirty="0">
                <a:solidFill>
                  <a:schemeClr val="tx1"/>
                </a:solidFill>
              </a:rPr>
              <a:t>격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57516" y="4058696"/>
            <a:ext cx="859625" cy="34794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거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래</a:t>
            </a:r>
            <a:r>
              <a:rPr lang="ko-KR" altLang="en-US" sz="800" dirty="0" smtClean="0">
                <a:solidFill>
                  <a:schemeClr val="tx1"/>
                </a:solidFill>
              </a:rPr>
              <a:t> 지 역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5448" y="4534272"/>
            <a:ext cx="1793257" cy="4242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4057475" y="4534272"/>
            <a:ext cx="1483063" cy="4234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숫자만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26317" y="4626882"/>
            <a:ext cx="505381" cy="2482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수 량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3384659" y="2064189"/>
            <a:ext cx="254379" cy="264540"/>
            <a:chOff x="5672667" y="2302072"/>
            <a:chExt cx="270933" cy="270933"/>
          </a:xfrm>
        </p:grpSpPr>
        <p:sp>
          <p:nvSpPr>
            <p:cNvPr id="155" name="타원 15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6561797" y="1485785"/>
            <a:ext cx="254379" cy="264540"/>
            <a:chOff x="5672667" y="2302072"/>
            <a:chExt cx="270933" cy="270933"/>
          </a:xfrm>
        </p:grpSpPr>
        <p:sp>
          <p:nvSpPr>
            <p:cNvPr id="158" name="타원 15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6585094" y="2086306"/>
            <a:ext cx="254379" cy="264540"/>
            <a:chOff x="5672667" y="2302072"/>
            <a:chExt cx="270933" cy="270933"/>
          </a:xfrm>
        </p:grpSpPr>
        <p:sp>
          <p:nvSpPr>
            <p:cNvPr id="161" name="타원 16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4</a:t>
              </a:r>
              <a:endParaRPr lang="ko-KR" altLang="en-US" sz="1000" b="1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3530768" y="2644969"/>
            <a:ext cx="254379" cy="264540"/>
            <a:chOff x="5672667" y="2302072"/>
            <a:chExt cx="270933" cy="270933"/>
          </a:xfrm>
        </p:grpSpPr>
        <p:sp>
          <p:nvSpPr>
            <p:cNvPr id="118" name="타원 1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3405570" y="4629776"/>
            <a:ext cx="254379" cy="264540"/>
            <a:chOff x="5672667" y="2302072"/>
            <a:chExt cx="270933" cy="270933"/>
          </a:xfrm>
        </p:grpSpPr>
        <p:sp>
          <p:nvSpPr>
            <p:cNvPr id="164" name="타원 16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8120866" y="1434551"/>
            <a:ext cx="2337680" cy="798227"/>
            <a:chOff x="3354492" y="1417936"/>
            <a:chExt cx="2053409" cy="1659467"/>
          </a:xfrm>
        </p:grpSpPr>
        <p:sp>
          <p:nvSpPr>
            <p:cNvPr id="129" name="이등변 삼각형 12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28" name="한쪽 모서리가 잘린 사각형 12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게시글에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대한 제목을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제품에 대한 상세 내용들을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93499" y="4505678"/>
            <a:ext cx="881605" cy="2767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거래 형태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8214904" y="4533340"/>
            <a:ext cx="254379" cy="264540"/>
            <a:chOff x="5672667" y="2302072"/>
            <a:chExt cx="270933" cy="270933"/>
          </a:xfrm>
        </p:grpSpPr>
        <p:sp>
          <p:nvSpPr>
            <p:cNvPr id="112" name="타원 1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8</a:t>
              </a:r>
              <a:endParaRPr lang="ko-KR" altLang="en-US" sz="1000" b="1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8134301" y="5756797"/>
            <a:ext cx="254379" cy="264540"/>
            <a:chOff x="5672667" y="2302072"/>
            <a:chExt cx="270933" cy="270933"/>
          </a:xfrm>
        </p:grpSpPr>
        <p:sp>
          <p:nvSpPr>
            <p:cNvPr id="93" name="타원 9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8454827" y="3993397"/>
            <a:ext cx="2337679" cy="798227"/>
            <a:chOff x="3354493" y="1417936"/>
            <a:chExt cx="2053408" cy="1659467"/>
          </a:xfrm>
        </p:grpSpPr>
        <p:sp>
          <p:nvSpPr>
            <p:cNvPr id="83" name="이등변 삼각형 82"/>
            <p:cNvSpPr/>
            <p:nvPr/>
          </p:nvSpPr>
          <p:spPr>
            <a:xfrm rot="16200000" flipH="1">
              <a:off x="3332992" y="2763641"/>
              <a:ext cx="154393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84" name="한쪽 모서리가 잘린 사각형 83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거래의 형태를 선택합니다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직거래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택배 거래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모두 가능을 선택합니다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7080747" y="4575374"/>
            <a:ext cx="1088391" cy="169333"/>
            <a:chOff x="6921075" y="1763530"/>
            <a:chExt cx="1088391" cy="169333"/>
          </a:xfrm>
        </p:grpSpPr>
        <p:sp>
          <p:nvSpPr>
            <p:cNvPr id="99" name="직사각형 98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grpSp>
        <p:nvGrpSpPr>
          <p:cNvPr id="101" name="그룹 100"/>
          <p:cNvGrpSpPr/>
          <p:nvPr/>
        </p:nvGrpSpPr>
        <p:grpSpPr>
          <a:xfrm>
            <a:off x="7087213" y="4782402"/>
            <a:ext cx="1089653" cy="801111"/>
            <a:chOff x="5617994" y="1869261"/>
            <a:chExt cx="1089653" cy="801111"/>
          </a:xfrm>
        </p:grpSpPr>
        <p:sp>
          <p:nvSpPr>
            <p:cNvPr id="130" name="직사각형 129"/>
            <p:cNvSpPr/>
            <p:nvPr/>
          </p:nvSpPr>
          <p:spPr>
            <a:xfrm>
              <a:off x="5617994" y="1869261"/>
              <a:ext cx="1088391" cy="801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620973" y="2091357"/>
              <a:ext cx="1086674" cy="170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448239" y="433569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554446" y="555041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126748" y="674358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458771" y="674358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77179" y="668378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965414" y="674357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18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5173B0-C6C8-43B7-83A3-6D92B1F6A7D6}"/>
              </a:ext>
            </a:extLst>
          </p:cNvPr>
          <p:cNvSpPr/>
          <p:nvPr/>
        </p:nvSpPr>
        <p:spPr>
          <a:xfrm>
            <a:off x="1742787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카테고리 페이지</a:t>
            </a:r>
            <a:r>
              <a:rPr lang="en-US" altLang="ko-KR" dirty="0"/>
              <a:t>( /</a:t>
            </a:r>
            <a:r>
              <a:rPr lang="en-US" altLang="ko-KR" dirty="0" smtClean="0"/>
              <a:t>category/</a:t>
            </a:r>
            <a:r>
              <a:rPr lang="en-US" altLang="ko-KR" dirty="0" err="1" smtClean="0"/>
              <a:t>greate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659716" y="2195831"/>
            <a:ext cx="2050077" cy="93749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카테고리에 맞는 제품의 </a:t>
              </a:r>
              <a:r>
                <a:rPr lang="ko-KR" altLang="en-US" sz="8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게시글이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등장합니다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대표이미지</a:t>
              </a:r>
              <a:r>
                <a:rPr lang="en-US" altLang="ko-KR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제목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가격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등록 날짜가 노출됩니다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클릭 시 제품상세페이지로 넘어 갑니다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715675" y="2263999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339854" y="1241123"/>
            <a:ext cx="1214921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smtClean="0">
                <a:solidFill>
                  <a:schemeClr val="tx1"/>
                </a:solidFill>
              </a:rPr>
              <a:t>홈 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대 분 류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D17B2C-1E01-4D90-9804-97650DDE6281}"/>
              </a:ext>
            </a:extLst>
          </p:cNvPr>
          <p:cNvSpPr/>
          <p:nvPr/>
        </p:nvSpPr>
        <p:spPr>
          <a:xfrm>
            <a:off x="9027970" y="2230254"/>
            <a:ext cx="715333" cy="3567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83281" y="2358276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48576" y="3133326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B95CD0-2F9B-4962-9B3B-7FBA7D3FFABB}"/>
              </a:ext>
            </a:extLst>
          </p:cNvPr>
          <p:cNvSpPr/>
          <p:nvPr/>
        </p:nvSpPr>
        <p:spPr>
          <a:xfrm>
            <a:off x="9115246" y="5877162"/>
            <a:ext cx="575355" cy="259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TOP</a:t>
            </a:r>
            <a:endParaRPr lang="ko-KR" altLang="en-US" sz="105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9689364" y="2340408"/>
            <a:ext cx="254379" cy="265823"/>
            <a:chOff x="5672667" y="2300758"/>
            <a:chExt cx="270933" cy="27224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9965441" y="2263999"/>
            <a:ext cx="1915226" cy="937495"/>
            <a:chOff x="3354492" y="1417936"/>
            <a:chExt cx="2053409" cy="1659467"/>
          </a:xfrm>
        </p:grpSpPr>
        <p:sp>
          <p:nvSpPr>
            <p:cNvPr id="94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클릭했던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</a:rPr>
                <a:t>순서대로 나열하여 보여줍니다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이미지 클릭 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 </a:t>
              </a:r>
              <a:r>
                <a:rPr lang="ko-KR" altLang="en-US" sz="800" dirty="0">
                  <a:solidFill>
                    <a:schemeClr val="tx1"/>
                  </a:solidFill>
                </a:rPr>
                <a:t>상세페이지로 넘어갑니다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9809925" y="5860545"/>
            <a:ext cx="254379" cy="265823"/>
            <a:chOff x="5672667" y="2300758"/>
            <a:chExt cx="270933" cy="27224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10070547" y="5849367"/>
            <a:ext cx="1703632" cy="602911"/>
            <a:chOff x="3294559" y="1616496"/>
            <a:chExt cx="2063388" cy="1659467"/>
          </a:xfrm>
        </p:grpSpPr>
        <p:sp>
          <p:nvSpPr>
            <p:cNvPr id="100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10613" y="161649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TOP</a:t>
              </a:r>
              <a:r>
                <a:rPr lang="ko-KR" altLang="en-US" sz="800" dirty="0">
                  <a:solidFill>
                    <a:schemeClr val="tx1"/>
                  </a:solidFill>
                </a:rPr>
                <a:t>키 버튼을 누르면 하단에서 제일 상단으로 올라갑니다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273060" y="1917515"/>
              <a:ext cx="154392" cy="11139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021941" y="2297196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41" y="2288398"/>
            <a:ext cx="1302924" cy="120459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3033544" y="3501786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25" name="직사각형 124"/>
          <p:cNvSpPr/>
          <p:nvPr/>
        </p:nvSpPr>
        <p:spPr>
          <a:xfrm>
            <a:off x="4554775" y="2320239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75" y="2311441"/>
            <a:ext cx="1302924" cy="1204590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4566378" y="3524829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28" name="직사각형 127"/>
          <p:cNvSpPr/>
          <p:nvPr/>
        </p:nvSpPr>
        <p:spPr>
          <a:xfrm>
            <a:off x="6083020" y="2320239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20" y="2311441"/>
            <a:ext cx="1302924" cy="1204590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094623" y="3524829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31" name="직사각형 130"/>
          <p:cNvSpPr/>
          <p:nvPr/>
        </p:nvSpPr>
        <p:spPr>
          <a:xfrm>
            <a:off x="7510141" y="2318587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41" y="2309789"/>
            <a:ext cx="1302924" cy="120459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7521744" y="3523177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52837"/>
              </p:ext>
            </p:extLst>
          </p:nvPr>
        </p:nvGraphicFramePr>
        <p:xfrm>
          <a:off x="3034545" y="1668521"/>
          <a:ext cx="5783845" cy="318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69">
                  <a:extLst>
                    <a:ext uri="{9D8B030D-6E8A-4147-A177-3AD203B41FA5}">
                      <a16:colId xmlns:a16="http://schemas.microsoft.com/office/drawing/2014/main" val="3317217612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2657781323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1576282354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2271807734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1834755064"/>
                    </a:ext>
                  </a:extLst>
                </a:gridCol>
              </a:tblGrid>
              <a:tr h="31837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전체보기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933970"/>
                  </a:ext>
                </a:extLst>
              </a:tr>
            </a:tbl>
          </a:graphicData>
        </a:graphic>
      </p:graphicFrame>
      <p:pic>
        <p:nvPicPr>
          <p:cNvPr id="134" name="그림 1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42" y="5251208"/>
            <a:ext cx="2171700" cy="209550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83281" y="3523177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48576" y="4298227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90608" y="4644377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55903" y="5419427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8558686" y="1330717"/>
            <a:ext cx="254379" cy="265823"/>
            <a:chOff x="5672667" y="2300758"/>
            <a:chExt cx="270933" cy="272247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8834763" y="1254308"/>
            <a:ext cx="1989756" cy="755659"/>
            <a:chOff x="3354492" y="1417936"/>
            <a:chExt cx="2053409" cy="1659467"/>
          </a:xfrm>
        </p:grpSpPr>
        <p:sp>
          <p:nvSpPr>
            <p:cNvPr id="143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대분류의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하위 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소분류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들을 나열하여 고객이 원하는 항목을 선택 할 수 있게 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239551" y="1247001"/>
            <a:ext cx="1715666" cy="597396"/>
            <a:chOff x="3460567" y="1417936"/>
            <a:chExt cx="2058726" cy="1659467"/>
          </a:xfrm>
        </p:grpSpPr>
        <p:sp>
          <p:nvSpPr>
            <p:cNvPr id="152" name="한쪽 모서리가 잘린 사각형 15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사용자가 선택한 카테고리를 보여준다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이등변 삼각형 15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2966315" y="1248507"/>
            <a:ext cx="254379" cy="265823"/>
            <a:chOff x="5672667" y="2300758"/>
            <a:chExt cx="270933" cy="272247"/>
          </a:xfrm>
        </p:grpSpPr>
        <p:sp>
          <p:nvSpPr>
            <p:cNvPr id="155" name="타원 15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448239" y="433569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554446" y="555041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126748" y="674358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458771" y="674358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77179" y="668378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965414" y="674357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7059006" y="4906892"/>
            <a:ext cx="1968390" cy="835721"/>
            <a:chOff x="3294559" y="1616496"/>
            <a:chExt cx="2063388" cy="1659467"/>
          </a:xfrm>
        </p:grpSpPr>
        <p:sp>
          <p:nvSpPr>
            <p:cNvPr id="79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10613" y="161649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페이징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처리를 이용해서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개씩 상품들을 보여줍니다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273060" y="1917515"/>
              <a:ext cx="154392" cy="11139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6804090" y="4952099"/>
            <a:ext cx="254379" cy="265823"/>
            <a:chOff x="5672667" y="2300758"/>
            <a:chExt cx="270933" cy="272247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3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506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제품 상세 페이지 </a:t>
            </a:r>
            <a:r>
              <a:rPr lang="en-US" altLang="ko-KR" dirty="0"/>
              <a:t>(/sale/detail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329818" y="3750882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1:1 </a:t>
            </a:r>
            <a:r>
              <a:rPr lang="ko-KR" altLang="en-US" sz="800" dirty="0" smtClean="0"/>
              <a:t>대화하기</a:t>
            </a:r>
            <a:endParaRPr lang="ko-KR" altLang="en-US" sz="8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0A65D-9CDA-4449-94A2-0AA3E1731427}"/>
              </a:ext>
            </a:extLst>
          </p:cNvPr>
          <p:cNvSpPr/>
          <p:nvPr/>
        </p:nvSpPr>
        <p:spPr>
          <a:xfrm>
            <a:off x="3651395" y="1643945"/>
            <a:ext cx="2423913" cy="23373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제품 상세 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67423" y="1643945"/>
            <a:ext cx="1200177" cy="291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800" dirty="0" smtClean="0">
                <a:solidFill>
                  <a:schemeClr val="tx1"/>
                </a:solidFill>
              </a:rPr>
              <a:t> 제목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3613" y="5285557"/>
            <a:ext cx="4916328" cy="8433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댓글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48695" y="1947661"/>
            <a:ext cx="2365904" cy="726434"/>
            <a:chOff x="6625018" y="1321826"/>
            <a:chExt cx="2060667" cy="1177736"/>
          </a:xfrm>
        </p:grpSpPr>
        <p:sp>
          <p:nvSpPr>
            <p:cNvPr id="95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8350" y="1321826"/>
              <a:ext cx="1947335" cy="1177736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3-1.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찜한횟수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회원들이 이 제품을 찜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즐겨찾기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한 횟수를 나타냄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3-2.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방문횟수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회원들이 이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클릭하여 방문한 횟수들을 보여줍니다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98707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62330" y="4225647"/>
            <a:ext cx="4916328" cy="8433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제품 상세 설명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작성자의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900" dirty="0" smtClean="0">
                <a:solidFill>
                  <a:schemeClr val="tx1"/>
                </a:solidFill>
              </a:rPr>
              <a:t> 본문 내용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259582" y="3750882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찜하기</a:t>
            </a:r>
            <a:endParaRPr lang="ko-KR" altLang="en-US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67422" y="2041756"/>
            <a:ext cx="1200177" cy="291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제품의 가격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59583" y="2443884"/>
            <a:ext cx="2200358" cy="291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찜한횟수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| </a:t>
            </a:r>
            <a:r>
              <a:rPr lang="ko-KR" altLang="en-US" sz="800" dirty="0" smtClean="0">
                <a:solidFill>
                  <a:schemeClr val="tx1"/>
                </a:solidFill>
              </a:rPr>
              <a:t>방문횟수 </a:t>
            </a:r>
            <a:r>
              <a:rPr lang="en-US" altLang="ko-KR" sz="800" dirty="0" smtClean="0">
                <a:solidFill>
                  <a:schemeClr val="tx1"/>
                </a:solidFill>
              </a:rPr>
              <a:t>|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등록날짜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59582" y="2830881"/>
            <a:ext cx="1945634" cy="291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거래지역 </a:t>
            </a:r>
            <a:r>
              <a:rPr lang="en-US" altLang="ko-KR" sz="800" dirty="0" smtClean="0">
                <a:solidFill>
                  <a:schemeClr val="tx1"/>
                </a:solidFill>
              </a:rPr>
              <a:t>| </a:t>
            </a:r>
            <a:r>
              <a:rPr lang="ko-KR" altLang="en-US" sz="800" dirty="0" smtClean="0">
                <a:solidFill>
                  <a:schemeClr val="tx1"/>
                </a:solidFill>
              </a:rPr>
              <a:t>소속기관 </a:t>
            </a:r>
            <a:r>
              <a:rPr lang="en-US" altLang="ko-KR" sz="800" dirty="0" smtClean="0">
                <a:solidFill>
                  <a:schemeClr val="tx1"/>
                </a:solidFill>
              </a:rPr>
              <a:t>|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판매형태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59582" y="3229894"/>
            <a:ext cx="965513" cy="291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판매자의 닉네임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660055" y="1299319"/>
            <a:ext cx="1564279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smtClean="0">
                <a:solidFill>
                  <a:schemeClr val="tx1"/>
                </a:solidFill>
              </a:rPr>
              <a:t>홈 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대 분 류 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소 분 류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740806" y="1314475"/>
            <a:ext cx="1715666" cy="597396"/>
            <a:chOff x="3460567" y="1417936"/>
            <a:chExt cx="2058726" cy="1659467"/>
          </a:xfrm>
        </p:grpSpPr>
        <p:sp>
          <p:nvSpPr>
            <p:cNvPr id="42" name="한쪽 모서리가 잘린 사각형 4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사용자가 선택한 카테고리 내용을 보여준다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467570" y="1315981"/>
            <a:ext cx="254379" cy="265823"/>
            <a:chOff x="5672667" y="2300758"/>
            <a:chExt cx="270933" cy="272247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138559" y="2456502"/>
            <a:ext cx="254379" cy="265823"/>
            <a:chOff x="5672667" y="2300758"/>
            <a:chExt cx="270933" cy="272247"/>
          </a:xfrm>
        </p:grpSpPr>
        <p:sp>
          <p:nvSpPr>
            <p:cNvPr id="48" name="타원 4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390943" y="4312666"/>
            <a:ext cx="254379" cy="265823"/>
            <a:chOff x="5672667" y="2300758"/>
            <a:chExt cx="270933" cy="272247"/>
          </a:xfrm>
        </p:grpSpPr>
        <p:sp>
          <p:nvSpPr>
            <p:cNvPr id="51" name="타원 5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650162" y="4248855"/>
            <a:ext cx="1963916" cy="578093"/>
            <a:chOff x="6618509" y="735469"/>
            <a:chExt cx="2059230" cy="1659467"/>
          </a:xfrm>
        </p:grpSpPr>
        <p:sp>
          <p:nvSpPr>
            <p:cNvPr id="54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735469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5-1.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판매자가 등록한 제품의 추가적인 설명들이 노출이 됩니다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635968" y="2320611"/>
            <a:ext cx="1758705" cy="1003367"/>
            <a:chOff x="3460567" y="1417936"/>
            <a:chExt cx="2058726" cy="1659467"/>
          </a:xfrm>
        </p:grpSpPr>
        <p:sp>
          <p:nvSpPr>
            <p:cNvPr id="57" name="한쪽 모서리가 잘린 사각형 56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판매</a:t>
              </a: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자가 올린 제품의 이미지를 보여줍니다</a:t>
              </a: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7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여러 장 게시 가능하며  </a:t>
              </a: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“ &lt; </a:t>
              </a:r>
              <a:r>
                <a:rPr kumimoji="0" lang="en-US" altLang="ko-KR" sz="7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&gt; ”  </a:t>
              </a:r>
              <a:r>
                <a:rPr kumimoji="0" lang="ko-KR" altLang="en-US" sz="7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버튼을 클릭하여 사진을 넘길 수 있다</a:t>
              </a:r>
              <a:r>
                <a:rPr kumimoji="0" lang="en-US" altLang="ko-KR" sz="7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406895" y="2408604"/>
            <a:ext cx="254379" cy="265823"/>
            <a:chOff x="5672667" y="2300758"/>
            <a:chExt cx="270933" cy="272247"/>
          </a:xfrm>
        </p:grpSpPr>
        <p:sp>
          <p:nvSpPr>
            <p:cNvPr id="60" name="타원 5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483630" y="3104511"/>
            <a:ext cx="1758696" cy="1003369"/>
            <a:chOff x="3460567" y="1417936"/>
            <a:chExt cx="2058717" cy="1659467"/>
          </a:xfrm>
        </p:grpSpPr>
        <p:sp>
          <p:nvSpPr>
            <p:cNvPr id="69" name="한쪽 모서리가 잘린 사각형 68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4. </a:t>
              </a:r>
              <a:r>
                <a:rPr lang="ko-KR" altLang="en-US" sz="7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찜하기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: 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로그인한 고객이 나중에 다시 볼 수 있도록 </a:t>
              </a:r>
              <a:r>
                <a:rPr lang="ko-KR" altLang="en-US" sz="7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즐겨찾기를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등록합니다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7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4. 1:1 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대화하기 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: </a:t>
              </a:r>
              <a:r>
                <a:rPr lang="ko-KR" altLang="en-US" sz="7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게시글을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등록한 </a:t>
              </a:r>
              <a:r>
                <a:rPr lang="ko-KR" altLang="en-US" sz="7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판매자와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1:1 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대화를 시도합니다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(</a:t>
              </a:r>
              <a:r>
                <a:rPr lang="ko-KR" altLang="en-US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시간이 된다면 추후에 </a:t>
              </a:r>
              <a:r>
                <a:rPr lang="ko-KR" altLang="en-US" sz="7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개발예정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)</a:t>
              </a:r>
              <a:endParaRPr lang="en-US" altLang="ko-KR" sz="7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5400000">
              <a:off x="5386392" y="2786441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163442" y="3785215"/>
            <a:ext cx="254379" cy="265823"/>
            <a:chOff x="5672667" y="2300758"/>
            <a:chExt cx="270933" cy="272247"/>
          </a:xfrm>
        </p:grpSpPr>
        <p:sp>
          <p:nvSpPr>
            <p:cNvPr id="72" name="타원 7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8430503" y="5314416"/>
            <a:ext cx="254379" cy="265823"/>
            <a:chOff x="5672667" y="2300758"/>
            <a:chExt cx="270933" cy="272247"/>
          </a:xfrm>
        </p:grpSpPr>
        <p:sp>
          <p:nvSpPr>
            <p:cNvPr id="75" name="타원 7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6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689723" y="4919361"/>
            <a:ext cx="2133116" cy="1273763"/>
            <a:chOff x="6618509" y="206715"/>
            <a:chExt cx="2058726" cy="2033269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29900" y="206715"/>
              <a:ext cx="1947335" cy="2033269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작성자를 포함 모든 회원들이 상품에 대한 댓글을 작성 할 수 있습니다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댓글에는 닉네임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댓글 내용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작성 날짜가 포함 되어있습니다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ko-KR" altLang="en-US" sz="700" dirty="0" smtClean="0">
                  <a:solidFill>
                    <a:schemeClr val="tx1"/>
                  </a:solidFill>
                </a:rPr>
                <a:t>댓글을 작성한 회원은 댓글을 수정 삭제 할 수 있습니다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(Post : /member/reply)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7324027" y="3219183"/>
            <a:ext cx="992491" cy="291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판매진행상황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02489" y="2740393"/>
            <a:ext cx="2412110" cy="870069"/>
            <a:chOff x="6625018" y="925483"/>
            <a:chExt cx="2058726" cy="1659467"/>
          </a:xfrm>
        </p:grpSpPr>
        <p:sp>
          <p:nvSpPr>
            <p:cNvPr id="82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6409" y="925483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4.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거래희망지역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판매자의 소속기관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거래형태를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알수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있습니다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지금 게시된 상품이</a:t>
              </a:r>
              <a:r>
                <a:rPr lang="en-US" altLang="ko-KR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 1)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판매 중인지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2)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구매진행중인지 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3)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판매완료 되었는지를 표시합니다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98707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8137106" y="3232713"/>
            <a:ext cx="254379" cy="265823"/>
            <a:chOff x="5672667" y="2300758"/>
            <a:chExt cx="270933" cy="272247"/>
          </a:xfrm>
        </p:grpSpPr>
        <p:sp>
          <p:nvSpPr>
            <p:cNvPr id="85" name="타원 8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6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6280472" y="2844127"/>
            <a:ext cx="254379" cy="265823"/>
            <a:chOff x="5672667" y="2300758"/>
            <a:chExt cx="270933" cy="272247"/>
          </a:xfrm>
        </p:grpSpPr>
        <p:sp>
          <p:nvSpPr>
            <p:cNvPr id="104" name="타원 10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674790" y="2300758"/>
              <a:ext cx="26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448239" y="433569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554446" y="555041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126748" y="674358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458771" y="674358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77179" y="668378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965414" y="674357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386450" y="5748122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댓글달기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966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26885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406087" y="650117"/>
              <a:ext cx="1209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마이페이지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9" y="2166892"/>
            <a:ext cx="838200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회원정보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19825"/>
              </p:ext>
            </p:extLst>
          </p:nvPr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1087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2401087">
                  <a:extLst>
                    <a:ext uri="{9D8B030D-6E8A-4147-A177-3AD203B41FA5}">
                      <a16:colId xmlns:a16="http://schemas.microsoft.com/office/drawing/2014/main" val="1772725277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아이디                                               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닉네임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소속기관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주소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363401" y="4403014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363401" y="4164435"/>
            <a:ext cx="838200" cy="233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판 매 중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01601" y="4164435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판 매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완</a:t>
            </a:r>
            <a:r>
              <a:rPr lang="ko-KR" altLang="en-US" sz="800" dirty="0" smtClean="0">
                <a:solidFill>
                  <a:schemeClr val="tx1"/>
                </a:solidFill>
              </a:rPr>
              <a:t> 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508000"/>
              </p:ext>
            </p:extLst>
          </p:nvPr>
        </p:nvGraphicFramePr>
        <p:xfrm>
          <a:off x="3453618" y="4526968"/>
          <a:ext cx="4977147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1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+mn-lt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lt"/>
                        </a:rPr>
                        <a:t> 번호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결 제 품 명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가  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진 행 상 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판 매 지 역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+mn-lt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lt"/>
                        </a:rPr>
                        <a:t> 수정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+mn-lt"/>
                        </a:rPr>
                        <a:t>게시글삭제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공기청정기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00,000</a:t>
                      </a:r>
                      <a:r>
                        <a:rPr lang="ko-KR" altLang="en-US" sz="700" dirty="0" smtClean="0">
                          <a:latin typeface="+mn-lt"/>
                        </a:rPr>
                        <a:t>원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판 매 중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서울특별시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36453" y="484377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삭제하기</a:t>
            </a:r>
            <a:endParaRPr lang="ko-KR" altLang="en-US" sz="6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2848EE4-2CAA-4F1A-AD48-C3B7AF378ABE}"/>
              </a:ext>
            </a:extLst>
          </p:cNvPr>
          <p:cNvSpPr/>
          <p:nvPr/>
        </p:nvSpPr>
        <p:spPr>
          <a:xfrm>
            <a:off x="3311610" y="3849498"/>
            <a:ext cx="1190756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구매 </a:t>
            </a:r>
            <a:r>
              <a:rPr lang="ko-KR" altLang="en-US" sz="1100" b="1" dirty="0">
                <a:solidFill>
                  <a:schemeClr val="tx1"/>
                </a:solidFill>
              </a:rPr>
              <a:t>확인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C625D5-CF27-4FAF-BD6B-D25AD6166BA7}"/>
              </a:ext>
            </a:extLst>
          </p:cNvPr>
          <p:cNvSpPr/>
          <p:nvPr/>
        </p:nvSpPr>
        <p:spPr>
          <a:xfrm>
            <a:off x="4384372" y="3856840"/>
            <a:ext cx="3840168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구매 내역과 등록하신 판매 </a:t>
            </a:r>
            <a:r>
              <a:rPr lang="ko-KR" altLang="en-US" sz="700" b="1" dirty="0">
                <a:solidFill>
                  <a:schemeClr val="tx1"/>
                </a:solidFill>
              </a:rPr>
              <a:t>내역을 확인할 수 있습니다</a:t>
            </a:r>
            <a:r>
              <a:rPr lang="en-US" altLang="ko-KR" sz="700" b="1" dirty="0">
                <a:solidFill>
                  <a:schemeClr val="tx1"/>
                </a:solidFill>
              </a:rPr>
              <a:t>.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545520" y="2160125"/>
            <a:ext cx="838200" cy="26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회원정보수정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289514" y="2039627"/>
            <a:ext cx="2315650" cy="1576549"/>
            <a:chOff x="6625018" y="1916601"/>
            <a:chExt cx="2032739" cy="2568168"/>
          </a:xfrm>
        </p:grpSpPr>
        <p:sp>
          <p:nvSpPr>
            <p:cNvPr id="83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3" y="1916601"/>
              <a:ext cx="1947334" cy="2568168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 회원정보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수정 버튼을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눌러 회원 정보 수정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3-2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회원정보 수정 페이지로 이동하기 전 비밀번호 확인을 하고 정보 수정페이지로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/modify)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F091CD0-DE4D-4EF2-88A3-450E2FF5F13F}"/>
              </a:ext>
            </a:extLst>
          </p:cNvPr>
          <p:cNvGrpSpPr/>
          <p:nvPr/>
        </p:nvGrpSpPr>
        <p:grpSpPr>
          <a:xfrm>
            <a:off x="4134092" y="2148559"/>
            <a:ext cx="254379" cy="264540"/>
            <a:chOff x="5672667" y="2302072"/>
            <a:chExt cx="270933" cy="2709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CDA7C73-4714-4507-8F8C-152B62D3FD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2E4DD7-5545-4FED-9C3B-1979386AE4EB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3369373" y="4325457"/>
            <a:ext cx="254379" cy="264540"/>
            <a:chOff x="5672667" y="2302072"/>
            <a:chExt cx="270933" cy="270933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7369628" y="2150016"/>
            <a:ext cx="254379" cy="264540"/>
            <a:chOff x="5672667" y="2302072"/>
            <a:chExt cx="270933" cy="27093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354EEFE-1D3B-45C0-B62E-D7EBFE6237A2}"/>
              </a:ext>
            </a:extLst>
          </p:cNvPr>
          <p:cNvGrpSpPr/>
          <p:nvPr/>
        </p:nvGrpSpPr>
        <p:grpSpPr>
          <a:xfrm>
            <a:off x="1867820" y="2216470"/>
            <a:ext cx="1710013" cy="453128"/>
            <a:chOff x="3460302" y="2212455"/>
            <a:chExt cx="2058999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85A64A20-1510-4777-B020-9877115857D2}"/>
                </a:ext>
              </a:extLst>
            </p:cNvPr>
            <p:cNvSpPr/>
            <p:nvPr/>
          </p:nvSpPr>
          <p:spPr>
            <a:xfrm flipH="1">
              <a:off x="3460302" y="2212455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가입했을 때 입력했던 정보들을 출력합니다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AA59F9D-1057-4ACB-80C0-FA785287A1BE}"/>
                </a:ext>
              </a:extLst>
            </p:cNvPr>
            <p:cNvSpPr/>
            <p:nvPr/>
          </p:nvSpPr>
          <p:spPr>
            <a:xfrm rot="5400000">
              <a:off x="5386410" y="2449319"/>
              <a:ext cx="154389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1290332" y="3983664"/>
            <a:ext cx="2156914" cy="1463185"/>
            <a:chOff x="2922186" y="1417936"/>
            <a:chExt cx="2597107" cy="1659467"/>
          </a:xfrm>
        </p:grpSpPr>
        <p:sp>
          <p:nvSpPr>
            <p:cNvPr id="3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922186" y="1417936"/>
              <a:ext cx="248571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4-1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등록한 판매게시글들을 노출합니다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제목을 클릭하면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게시글로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이동을 할 수 있고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수정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삭제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4-2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제품의 판매 현황을 바꿔서 카테고리 페이지에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노출여부를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설정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4179037" y="1345434"/>
            <a:ext cx="2084604" cy="761955"/>
            <a:chOff x="6625018" y="1449924"/>
            <a:chExt cx="2032739" cy="1659467"/>
          </a:xfrm>
        </p:grpSpPr>
        <p:sp>
          <p:nvSpPr>
            <p:cNvPr id="41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이미지 업로드를 이용해서 회원이 원하는 이미지로 회원의 프로필을 바꿀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591637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3925599" y="1769538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</a:t>
              </a:r>
              <a:endParaRPr lang="ko-KR" altLang="en-US" sz="1000" b="1" dirty="0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039801" y="4164435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찜 내 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363401" y="5506546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363401" y="5267967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판 매 중</a:t>
            </a:r>
            <a:r>
              <a:rPr lang="ko-KR" altLang="en-US" sz="800" dirty="0" smtClean="0">
                <a:solidFill>
                  <a:schemeClr val="bg1"/>
                </a:solidFill>
              </a:rPr>
              <a:t>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01601" y="5267967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판 매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료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44255"/>
              </p:ext>
            </p:extLst>
          </p:nvPr>
        </p:nvGraphicFramePr>
        <p:xfrm>
          <a:off x="3453618" y="5630500"/>
          <a:ext cx="4977147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1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게 시 글 번 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결 제 품 명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가  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판 매 기 관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판 매 지 역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등 록 일 자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찜 취소하기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전기난로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00,000</a:t>
                      </a:r>
                      <a:r>
                        <a:rPr lang="ko-KR" altLang="en-US" sz="700" dirty="0" smtClean="0">
                          <a:latin typeface="+mn-lt"/>
                        </a:rPr>
                        <a:t>원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영등포구청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서울특별시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2020.01.09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36453" y="5947303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취소하기</a:t>
            </a:r>
            <a:endParaRPr lang="ko-KR" altLang="en-US" sz="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039801" y="5267967"/>
            <a:ext cx="838200" cy="233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찜 내역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519137" y="5849730"/>
            <a:ext cx="2074911" cy="773374"/>
            <a:chOff x="6625018" y="1916603"/>
            <a:chExt cx="2032737" cy="1659467"/>
          </a:xfrm>
        </p:grpSpPr>
        <p:sp>
          <p:nvSpPr>
            <p:cNvPr id="60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2" y="1916603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추가한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북마크를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bookcancel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256530" y="5897559"/>
            <a:ext cx="254379" cy="264540"/>
            <a:chOff x="5672667" y="2302072"/>
            <a:chExt cx="270933" cy="270933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77801" y="4624707"/>
            <a:ext cx="2517895" cy="966315"/>
            <a:chOff x="6625018" y="1916601"/>
            <a:chExt cx="2054936" cy="1828576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32620" y="1916601"/>
              <a:ext cx="1947334" cy="1828576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수정하기 </a:t>
              </a:r>
              <a:r>
                <a:rPr lang="ko-KR" altLang="en-US" sz="800" dirty="0">
                  <a:solidFill>
                    <a:schemeClr val="tx1"/>
                  </a:solidFill>
                </a:rPr>
                <a:t>버튼을 눌러서 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>
                  <a:solidFill>
                    <a:schemeClr val="tx1"/>
                  </a:solidFill>
                </a:rPr>
                <a:t> 수정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할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 있는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/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sale/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detailmodify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등록한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/cancel)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221277" y="4651493"/>
            <a:ext cx="254379" cy="264540"/>
            <a:chOff x="5672667" y="2302072"/>
            <a:chExt cx="270933" cy="27093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7</a:t>
              </a:r>
              <a:endParaRPr lang="ko-KR" altLang="en-US" sz="1000" b="1" dirty="0"/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5731542" y="4996487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수정하기</a:t>
            </a:r>
            <a:endParaRPr lang="ko-KR" altLang="en-US" sz="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166599" y="4961345"/>
            <a:ext cx="254379" cy="264540"/>
            <a:chOff x="5672667" y="2302072"/>
            <a:chExt cx="270933" cy="270933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6389659" y="4980223"/>
            <a:ext cx="1785778" cy="438184"/>
            <a:chOff x="6625018" y="1916601"/>
            <a:chExt cx="2054937" cy="1659467"/>
          </a:xfrm>
        </p:grpSpPr>
        <p:sp>
          <p:nvSpPr>
            <p:cNvPr id="104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32621" y="1916601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거래진행상황을 변경합니다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/progress)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905431" y="4603322"/>
            <a:ext cx="254379" cy="264540"/>
            <a:chOff x="5672667" y="2302072"/>
            <a:chExt cx="270933" cy="270933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6</a:t>
              </a:r>
              <a:endParaRPr lang="ko-KR" altLang="en-US" sz="1000" b="1" dirty="0"/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133731" y="4855973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수정하기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0199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재확인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modifyconfirm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비밀번호 재확인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안전한 회원정보 수정을 위하여 비밀번호를 다시 한 번 입력해주세요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437538" y="2861616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마이 페이지에서 회원정보 페이지로 진입하기 전 확인을 위해 비밀번호를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비밀번호가 </a:t>
              </a:r>
              <a:r>
                <a:rPr lang="ko-KR" altLang="en-US" sz="800" dirty="0">
                  <a:solidFill>
                    <a:schemeClr val="tx1"/>
                  </a:solidFill>
                </a:rPr>
                <a:t>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/info/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>
                  <a:solidFill>
                    <a:schemeClr val="tx1"/>
                  </a:solidFill>
                </a:rPr>
                <a:t>/modify)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92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3361" y="42955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회원정보수정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/modify)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회원정보 수정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000797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회원정보수정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09117"/>
              </p:ext>
            </p:extLst>
          </p:nvPr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소속기관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   주   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메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휴 대 폰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닉 네 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E5F3017-F8D7-416B-86F4-87C43AD838CE}"/>
              </a:ext>
            </a:extLst>
          </p:cNvPr>
          <p:cNvSpPr/>
          <p:nvPr/>
        </p:nvSpPr>
        <p:spPr>
          <a:xfrm>
            <a:off x="4128767" y="1736586"/>
            <a:ext cx="724319" cy="19935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22867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m@acorn.com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228670" y="273105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19000000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228670" y="247449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소속기관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28670" y="321103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75776D-4C2E-4AB8-A621-1E16024E1392}"/>
              </a:ext>
            </a:extLst>
          </p:cNvPr>
          <p:cNvSpPr/>
          <p:nvPr/>
        </p:nvSpPr>
        <p:spPr>
          <a:xfrm>
            <a:off x="7569941" y="4885883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C61301-7AD6-4CDD-AC85-B1E0B1F8D57E}"/>
              </a:ext>
            </a:extLst>
          </p:cNvPr>
          <p:cNvSpPr/>
          <p:nvPr/>
        </p:nvSpPr>
        <p:spPr>
          <a:xfrm>
            <a:off x="6715265" y="4886314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비밀번호변경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F51E09-DE45-49E0-8BB9-1DB0EEEED6BA}"/>
              </a:ext>
            </a:extLst>
          </p:cNvPr>
          <p:cNvSpPr/>
          <p:nvPr/>
        </p:nvSpPr>
        <p:spPr>
          <a:xfrm>
            <a:off x="4124019" y="2007382"/>
            <a:ext cx="744542" cy="194696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프로필 변경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4892052" y="1972460"/>
            <a:ext cx="254379" cy="264540"/>
            <a:chOff x="5672667" y="2302072"/>
            <a:chExt cx="270933" cy="27093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</a:t>
              </a:r>
              <a:endParaRPr lang="ko-KR" altLang="en-US" sz="100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5178562" y="1274089"/>
            <a:ext cx="2111931" cy="1057152"/>
            <a:chOff x="6625018" y="1484411"/>
            <a:chExt cx="2050238" cy="1659467"/>
          </a:xfrm>
        </p:grpSpPr>
        <p:sp>
          <p:nvSpPr>
            <p:cNvPr id="30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27922" y="1484411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회원의 프로필 사진을 원하는 이미지를 업로드하여 변경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혹은 프로필 사진을 취소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788912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25989" y="3617902"/>
            <a:ext cx="1265504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비밀번호 변경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13062"/>
              </p:ext>
            </p:extLst>
          </p:nvPr>
        </p:nvGraphicFramePr>
        <p:xfrm>
          <a:off x="3605967" y="3896318"/>
          <a:ext cx="4802174" cy="96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새 </a:t>
                      </a:r>
                      <a:r>
                        <a:rPr lang="ko-KR" altLang="en-US" sz="800" dirty="0">
                          <a:latin typeface="+mn-lt"/>
                        </a:rPr>
                        <a:t>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</a:t>
                      </a:r>
                      <a:r>
                        <a:rPr lang="ko-KR" altLang="en-US" sz="800" dirty="0" smtClean="0">
                          <a:latin typeface="+mn-lt"/>
                        </a:rPr>
                        <a:t>비밀번호 확인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D40EE5-BC46-45CA-AB9E-E9967983F32E}"/>
              </a:ext>
            </a:extLst>
          </p:cNvPr>
          <p:cNvSpPr/>
          <p:nvPr/>
        </p:nvSpPr>
        <p:spPr>
          <a:xfrm>
            <a:off x="7537724" y="3488711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588371" y="417444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588371" y="392804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83E4C2-7C70-4B09-B878-8EF336736FD1}"/>
              </a:ext>
            </a:extLst>
          </p:cNvPr>
          <p:cNvSpPr/>
          <p:nvPr/>
        </p:nvSpPr>
        <p:spPr>
          <a:xfrm>
            <a:off x="4511077" y="3647156"/>
            <a:ext cx="2676144" cy="23468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현재 비밀번호를 입력한 후 새로 사용할 비밀번호를 입력하세요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5329436" y="2684704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5603730" y="2407370"/>
            <a:ext cx="2007412" cy="1057152"/>
            <a:chOff x="6625018" y="1445615"/>
            <a:chExt cx="2052363" cy="1659467"/>
          </a:xfrm>
        </p:grpSpPr>
        <p:sp>
          <p:nvSpPr>
            <p:cNvPr id="60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30047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소속기관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휴대폰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중 자신이 변경하기를 원하는 항목에 정보를 형식에 맞게 입력하고 수정 완료 버튼을 누릅니다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8276406" y="3477499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8550701" y="3200165"/>
            <a:ext cx="1965784" cy="1057152"/>
            <a:chOff x="6625018" y="1445615"/>
            <a:chExt cx="2069710" cy="1659467"/>
          </a:xfrm>
        </p:grpSpPr>
        <p:sp>
          <p:nvSpPr>
            <p:cNvPr id="73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47394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형식에 맞게 정보가 입력되었다면 정보를 수정하고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/modify)</a:t>
              </a: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35454" y="342167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닉 네 임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8248734" y="4877017"/>
            <a:ext cx="254379" cy="264540"/>
            <a:chOff x="5672667" y="2302072"/>
            <a:chExt cx="270933" cy="270933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8523031" y="4599683"/>
            <a:ext cx="2023889" cy="1057152"/>
            <a:chOff x="6625018" y="1445615"/>
            <a:chExt cx="2069208" cy="1659467"/>
          </a:xfrm>
        </p:grpSpPr>
        <p:sp>
          <p:nvSpPr>
            <p:cNvPr id="52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46892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 탈퇴를 하기 전 비밀번호 재확인 페이지로 이동시켜 탈퇴 재확인 여부를 받습니다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memberdelete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6549421" y="4879920"/>
            <a:ext cx="254379" cy="264540"/>
            <a:chOff x="5672667" y="2302072"/>
            <a:chExt cx="270933" cy="27093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4235453" y="4662959"/>
            <a:ext cx="2297491" cy="1463185"/>
            <a:chOff x="2752919" y="1406809"/>
            <a:chExt cx="2766374" cy="1659467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752919" y="1406809"/>
              <a:ext cx="2660396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바꾸기를 원하는 비밀번호를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입력한 비밀번호가 확인까지 완료되어 모두 같다면 비밀번호 변경을 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완료 후 로그인 페이로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>
                  <a:solidFill>
                    <a:schemeClr val="tx1"/>
                  </a:solidFill>
                </a:rPr>
                <a:t>/modify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3732531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memberdelete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비밀번호 입력 후 탈퇴 신청을 하시면 탈퇴절차가 완료됩니다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428842" y="3066892"/>
            <a:ext cx="2415374" cy="1463185"/>
            <a:chOff x="6625018" y="1449924"/>
            <a:chExt cx="2058188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35872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비밀번호 </a:t>
              </a:r>
              <a:r>
                <a:rPr lang="ko-KR" altLang="en-US" sz="800" dirty="0">
                  <a:solidFill>
                    <a:schemeClr val="tx1"/>
                  </a:solidFill>
                </a:rPr>
                <a:t>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회원탈퇴를 진행하고 탈퇴 완료페이지로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deletecomplete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6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674742" y="55943"/>
            <a:ext cx="7837333" cy="241475"/>
          </a:xfrm>
        </p:spPr>
        <p:txBody>
          <a:bodyPr/>
          <a:lstStyle/>
          <a:p>
            <a:r>
              <a:rPr lang="ko-KR" altLang="en-US" dirty="0"/>
              <a:t>회원 탈퇴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</a:t>
            </a:r>
            <a:r>
              <a:rPr lang="en-US" altLang="ko-KR" dirty="0"/>
              <a:t>/info/</a:t>
            </a:r>
            <a:r>
              <a:rPr lang="en-US" altLang="ko-KR" dirty="0" err="1"/>
              <a:t>mypage</a:t>
            </a:r>
            <a:r>
              <a:rPr lang="en-US" altLang="ko-KR" dirty="0"/>
              <a:t>/</a:t>
            </a:r>
            <a:r>
              <a:rPr lang="en-US" altLang="ko-KR" dirty="0" err="1"/>
              <a:t>deletecomplete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964257" y="2337203"/>
            <a:ext cx="2539987" cy="7342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회원탈퇴가 완료되었습니다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6985828" y="2876588"/>
            <a:ext cx="1974066" cy="1107480"/>
            <a:chOff x="6625018" y="1789741"/>
            <a:chExt cx="2032741" cy="1256045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5" y="1789741"/>
              <a:ext cx="1947334" cy="125604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회원탈퇴 </a:t>
              </a:r>
              <a:r>
                <a:rPr lang="ko-KR" altLang="en-US" sz="800" dirty="0">
                  <a:solidFill>
                    <a:schemeClr val="tx1"/>
                  </a:solidFill>
                </a:rPr>
                <a:t>완료 메시지를 띄우고 홈으로 버튼을 누르면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 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FCA8E3-7432-44A2-8331-258881BEC797}"/>
              </a:ext>
            </a:extLst>
          </p:cNvPr>
          <p:cNvSpPr/>
          <p:nvPr/>
        </p:nvSpPr>
        <p:spPr>
          <a:xfrm>
            <a:off x="5484489" y="3172246"/>
            <a:ext cx="1499522" cy="303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6703985" y="3191789"/>
            <a:ext cx="254379" cy="264540"/>
            <a:chOff x="5672667" y="2302072"/>
            <a:chExt cx="270933" cy="27093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2778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5915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smtClean="0"/>
              <a:t>작업을 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01525" y="1655013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smtClean="0"/>
              <a:t>작업을 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smtClean="0"/>
              <a:t>유지보수하여 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smtClean="0"/>
              <a:t>효율 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  <p:grpSp>
        <p:nvGrpSpPr>
          <p:cNvPr id="85" name="그룹 84"/>
          <p:cNvGrpSpPr/>
          <p:nvPr/>
        </p:nvGrpSpPr>
        <p:grpSpPr>
          <a:xfrm>
            <a:off x="8853927" y="707235"/>
            <a:ext cx="1500807" cy="2174047"/>
            <a:chOff x="7909893" y="4480829"/>
            <a:chExt cx="1500807" cy="2174047"/>
          </a:xfrm>
        </p:grpSpPr>
        <p:sp>
          <p:nvSpPr>
            <p:cNvPr id="86" name="TextBox 85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13703" y="6126526"/>
              <a:ext cx="14969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smtClean="0"/>
                <a:t>작업을 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376230" y="707235"/>
            <a:ext cx="1500807" cy="2174047"/>
            <a:chOff x="7909893" y="4480829"/>
            <a:chExt cx="1500807" cy="2174047"/>
          </a:xfrm>
        </p:grpSpPr>
        <p:sp>
          <p:nvSpPr>
            <p:cNvPr id="91" name="TextBox 90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13703" y="6126526"/>
              <a:ext cx="14969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smtClean="0"/>
                <a:t>작업을 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5873290" y="3023223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115238" y="3736310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304659" y="302322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399339" y="3023223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764695" y="302322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396790" y="4451976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" name="대각선 방향의 모서리가 잘린 사각형 10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1399339" y="5511193"/>
            <a:ext cx="2631604" cy="754588"/>
            <a:chOff x="7994866" y="3288794"/>
            <a:chExt cx="2631604" cy="754588"/>
          </a:xfrm>
        </p:grpSpPr>
        <p:sp>
          <p:nvSpPr>
            <p:cNvPr id="104" name="TextBox 10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07" name="그림 10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08" name="TextBox 10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4574560" y="5511193"/>
            <a:ext cx="2631604" cy="754588"/>
            <a:chOff x="7994866" y="3288794"/>
            <a:chExt cx="2631604" cy="754588"/>
          </a:xfrm>
        </p:grpSpPr>
        <p:sp>
          <p:nvSpPr>
            <p:cNvPr id="114" name="TextBox 11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7699386" y="5511193"/>
            <a:ext cx="2631604" cy="754588"/>
            <a:chOff x="7994866" y="3288794"/>
            <a:chExt cx="2631604" cy="754588"/>
          </a:xfrm>
        </p:grpSpPr>
        <p:sp>
          <p:nvSpPr>
            <p:cNvPr id="124" name="TextBox 12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29" name="그림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654" y="2504341"/>
            <a:ext cx="21717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버전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65872"/>
              </p:ext>
            </p:extLst>
          </p:nvPr>
        </p:nvGraphicFramePr>
        <p:xfrm>
          <a:off x="2022574" y="568838"/>
          <a:ext cx="8007546" cy="6004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버</a:t>
                      </a:r>
                      <a:r>
                        <a:rPr lang="ko-KR" altLang="en-US" sz="900" b="1" dirty="0"/>
                        <a:t> 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일 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04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 smtClean="0"/>
                        <a:t>Ppt</a:t>
                      </a:r>
                      <a:r>
                        <a:rPr lang="ko-KR" altLang="en-US" sz="900" dirty="0" smtClean="0"/>
                        <a:t>를 이용한 스토리보드 최초 작성</a:t>
                      </a:r>
                      <a:r>
                        <a:rPr lang="en-US" altLang="ko-KR" sz="900" dirty="0" smtClean="0"/>
                        <a:t>( </a:t>
                      </a:r>
                      <a:r>
                        <a:rPr lang="ko-KR" altLang="en-US" sz="900" dirty="0" smtClean="0"/>
                        <a:t>사용자와 관리자 도메인 분리하기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04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사이트맵</a:t>
                      </a:r>
                      <a:r>
                        <a:rPr lang="ko-KR" altLang="en-US" sz="900" dirty="0" smtClean="0"/>
                        <a:t> 수정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불필요한 페이지 제거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01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19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01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3.2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12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25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88815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작업을 통해서 특별한 쇼핑몰을 개발합니다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407386" y="1191008"/>
            <a:ext cx="1088391" cy="169333"/>
            <a:chOff x="5019039" y="441113"/>
            <a:chExt cx="1088391" cy="169333"/>
          </a:xfrm>
        </p:grpSpPr>
        <p:sp>
          <p:nvSpPr>
            <p:cNvPr id="42" name="직사각형 41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1401526" y="1456236"/>
            <a:ext cx="2281115" cy="984315"/>
            <a:chOff x="5019039" y="441113"/>
            <a:chExt cx="2022003" cy="984315"/>
          </a:xfrm>
        </p:grpSpPr>
        <p:sp>
          <p:nvSpPr>
            <p:cNvPr id="45" name="직사각형 44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3939752" y="1905007"/>
            <a:ext cx="1088391" cy="169333"/>
            <a:chOff x="6921075" y="1763530"/>
            <a:chExt cx="1088391" cy="169333"/>
          </a:xfrm>
        </p:grpSpPr>
        <p:sp>
          <p:nvSpPr>
            <p:cNvPr id="48" name="직사각형 47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4155908" y="1226804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945628" y="1157722"/>
            <a:ext cx="683988" cy="184666"/>
            <a:chOff x="5183808" y="2959974"/>
            <a:chExt cx="683988" cy="184666"/>
          </a:xfrm>
        </p:grpSpPr>
        <p:grpSp>
          <p:nvGrpSpPr>
            <p:cNvPr id="57" name="그룹 56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818827" y="1158425"/>
            <a:ext cx="614174" cy="184666"/>
            <a:chOff x="5253622" y="2959974"/>
            <a:chExt cx="614174" cy="184666"/>
          </a:xfrm>
        </p:grpSpPr>
        <p:sp>
          <p:nvSpPr>
            <p:cNvPr id="62" name="타원 61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828253" y="1533458"/>
            <a:ext cx="614174" cy="184666"/>
            <a:chOff x="5253622" y="3374848"/>
            <a:chExt cx="614174" cy="184666"/>
          </a:xfrm>
        </p:grpSpPr>
        <p:sp>
          <p:nvSpPr>
            <p:cNvPr id="65" name="직사각형 64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98409" y="3374848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967896" y="1512421"/>
            <a:ext cx="661720" cy="239168"/>
            <a:chOff x="5206076" y="3354277"/>
            <a:chExt cx="661720" cy="239168"/>
          </a:xfrm>
        </p:grpSpPr>
        <p:grpSp>
          <p:nvGrpSpPr>
            <p:cNvPr id="68" name="그룹 6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3945628" y="2236158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594250" y="1191009"/>
            <a:ext cx="1088391" cy="169333"/>
            <a:chOff x="1416027" y="1961930"/>
            <a:chExt cx="1088391" cy="169333"/>
          </a:xfrm>
        </p:grpSpPr>
        <p:grpSp>
          <p:nvGrpSpPr>
            <p:cNvPr id="75" name="그룹 74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76" name="개체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0281125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" name="Image" r:id="rId4" imgW="228240" imgH="253800" progId="Photoshop.Image.13">
                    <p:embed/>
                  </p:oleObj>
                </mc:Choice>
                <mc:Fallback>
                  <p:oleObj name="Image" r:id="rId4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" name="직사각형 111"/>
          <p:cNvSpPr/>
          <p:nvPr/>
        </p:nvSpPr>
        <p:spPr>
          <a:xfrm>
            <a:off x="8628924" y="721651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628924" y="2181890"/>
            <a:ext cx="1717940" cy="74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</a:t>
            </a: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838033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96900" y="323120"/>
            <a:ext cx="8953500" cy="478961"/>
            <a:chOff x="385233" y="949655"/>
            <a:chExt cx="8953500" cy="47896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MENU ITEM 1</a:t>
              </a:r>
              <a:endParaRPr lang="ko-KR" altLang="en-US" sz="7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96900" y="876845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menu </a:t>
            </a:r>
            <a:r>
              <a:rPr lang="en-US" altLang="ko-KR" sz="800" dirty="0" err="1"/>
              <a:t>itme</a:t>
            </a:r>
            <a:r>
              <a:rPr lang="en-US" altLang="ko-KR" sz="800" dirty="0"/>
              <a:t> 1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2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3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4</a:t>
            </a:r>
            <a:endParaRPr lang="ko-KR" altLang="en-US" sz="8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6692900" y="984567"/>
            <a:ext cx="2857500" cy="2059695"/>
            <a:chOff x="2273280" y="1167053"/>
            <a:chExt cx="2857500" cy="2059695"/>
          </a:xfrm>
        </p:grpSpPr>
        <p:sp>
          <p:nvSpPr>
            <p:cNvPr id="83" name="직사각형 82"/>
            <p:cNvSpPr/>
            <p:nvPr/>
          </p:nvSpPr>
          <p:spPr>
            <a:xfrm>
              <a:off x="2273280" y="1167053"/>
              <a:ext cx="2857500" cy="17939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273280" y="2968994"/>
              <a:ext cx="2857500" cy="257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이등변 삼각형 84"/>
            <p:cNvSpPr/>
            <p:nvPr/>
          </p:nvSpPr>
          <p:spPr>
            <a:xfrm rot="5400000">
              <a:off x="3560040" y="1936995"/>
              <a:ext cx="253852" cy="2188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683933" y="3064933"/>
              <a:ext cx="2351026" cy="67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9" name="그룹 88"/>
            <p:cNvGrpSpPr/>
            <p:nvPr/>
          </p:nvGrpSpPr>
          <p:grpSpPr>
            <a:xfrm rot="5400000">
              <a:off x="2414308" y="3036692"/>
              <a:ext cx="134158" cy="128078"/>
              <a:chOff x="2515910" y="2528697"/>
              <a:chExt cx="134158" cy="128078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515910" y="2528697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515911" y="2604894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596900" y="1317382"/>
            <a:ext cx="4168249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연구개발로 시스템을 </a:t>
            </a:r>
            <a:r>
              <a:rPr lang="ko-KR" altLang="en-US" sz="800" dirty="0" err="1"/>
              <a:t>새롭게응용함으로써</a:t>
            </a:r>
            <a:r>
              <a:rPr lang="ko-KR" altLang="en-US" sz="800" dirty="0"/>
              <a:t> </a:t>
            </a:r>
            <a:r>
              <a:rPr lang="ko-KR" altLang="en-US" sz="800" dirty="0" err="1"/>
              <a:t>활용성을</a:t>
            </a:r>
            <a:r>
              <a:rPr lang="ko-KR" altLang="en-US" sz="800" dirty="0"/>
              <a:t> 높입니다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573026" y="2709041"/>
            <a:ext cx="5915025" cy="93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 dirty="0"/>
              <a:t>다양한 솔루션 응용 및 개선 </a:t>
            </a:r>
            <a:r>
              <a:rPr lang="ko-KR" altLang="en-US" sz="2200" b="1" dirty="0" err="1"/>
              <a:t>작업을통해서</a:t>
            </a:r>
            <a:r>
              <a:rPr lang="ko-KR" altLang="en-US" sz="2200" b="1" dirty="0"/>
              <a:t> 특별한 쇼핑몰을 개발합니다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3026" y="3923671"/>
            <a:ext cx="5915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smtClean="0"/>
              <a:t>작업을 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3025" y="4992357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923291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597717" y="232833"/>
            <a:ext cx="2377282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250x250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4059" y="232833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4105" y="3543519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42553" y="3543519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40365" y="23283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40365" y="1558644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20105" y="312258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8812" y="232833"/>
            <a:ext cx="1524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160x600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4901" y="232833"/>
            <a:ext cx="1143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24105" y="4256257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88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64603" y="533858"/>
            <a:ext cx="270933" cy="270933"/>
            <a:chOff x="5672667" y="2302072"/>
            <a:chExt cx="270933" cy="270933"/>
          </a:xfrm>
        </p:grpSpPr>
        <p:sp>
          <p:nvSpPr>
            <p:cNvPr id="12" name="타원 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64603" y="866766"/>
            <a:ext cx="270933" cy="270933"/>
            <a:chOff x="5672667" y="2302072"/>
            <a:chExt cx="270933" cy="270933"/>
          </a:xfrm>
        </p:grpSpPr>
        <p:sp>
          <p:nvSpPr>
            <p:cNvPr id="15" name="타원 1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64603" y="1199674"/>
            <a:ext cx="270933" cy="270933"/>
            <a:chOff x="5672667" y="2302072"/>
            <a:chExt cx="270933" cy="270933"/>
          </a:xfrm>
        </p:grpSpPr>
        <p:sp>
          <p:nvSpPr>
            <p:cNvPr id="18" name="타원 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64603" y="1532582"/>
            <a:ext cx="270933" cy="270933"/>
            <a:chOff x="5672667" y="2302072"/>
            <a:chExt cx="270933" cy="270933"/>
          </a:xfrm>
        </p:grpSpPr>
        <p:sp>
          <p:nvSpPr>
            <p:cNvPr id="21" name="타원 2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4603" y="1865490"/>
            <a:ext cx="270933" cy="270933"/>
            <a:chOff x="5672667" y="2302072"/>
            <a:chExt cx="270933" cy="270933"/>
          </a:xfrm>
        </p:grpSpPr>
        <p:sp>
          <p:nvSpPr>
            <p:cNvPr id="24" name="타원 2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64603" y="2198398"/>
            <a:ext cx="270933" cy="270933"/>
            <a:chOff x="5672667" y="2302072"/>
            <a:chExt cx="270933" cy="270933"/>
          </a:xfrm>
        </p:grpSpPr>
        <p:sp>
          <p:nvSpPr>
            <p:cNvPr id="27" name="타원 2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64603" y="2531306"/>
            <a:ext cx="270933" cy="270933"/>
            <a:chOff x="5672667" y="2302072"/>
            <a:chExt cx="270933" cy="270933"/>
          </a:xfrm>
        </p:grpSpPr>
        <p:sp>
          <p:nvSpPr>
            <p:cNvPr id="30" name="타원 2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58338" y="2864214"/>
            <a:ext cx="270933" cy="270933"/>
            <a:chOff x="5672667" y="2302072"/>
            <a:chExt cx="270933" cy="270933"/>
          </a:xfrm>
        </p:grpSpPr>
        <p:sp>
          <p:nvSpPr>
            <p:cNvPr id="33" name="타원 3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58338" y="3197122"/>
            <a:ext cx="270933" cy="270933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27733" y="3530030"/>
            <a:ext cx="332142" cy="270933"/>
            <a:chOff x="5642062" y="2302072"/>
            <a:chExt cx="332142" cy="270933"/>
          </a:xfrm>
        </p:grpSpPr>
        <p:sp>
          <p:nvSpPr>
            <p:cNvPr id="39" name="타원 38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7733" y="3862940"/>
            <a:ext cx="332142" cy="270933"/>
            <a:chOff x="5642062" y="2302072"/>
            <a:chExt cx="332142" cy="270933"/>
          </a:xfrm>
        </p:grpSpPr>
        <p:sp>
          <p:nvSpPr>
            <p:cNvPr id="42" name="타원 4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11</a:t>
              </a:r>
              <a:endParaRPr lang="ko-KR" altLang="en-US" sz="10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262571" y="476956"/>
            <a:ext cx="2058726" cy="1659467"/>
            <a:chOff x="3460567" y="1417936"/>
            <a:chExt cx="2058726" cy="1659467"/>
          </a:xfrm>
        </p:grpSpPr>
        <p:sp>
          <p:nvSpPr>
            <p:cNvPr id="45" name="한쪽 모서리가 잘린 사각형 4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649200" y="476956"/>
            <a:ext cx="2053409" cy="1659467"/>
            <a:chOff x="3354492" y="1417936"/>
            <a:chExt cx="2053409" cy="1659467"/>
          </a:xfrm>
        </p:grpSpPr>
        <p:sp>
          <p:nvSpPr>
            <p:cNvPr id="48" name="한쪽 모서리가 잘린 사각형 4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" name="대각선 방향의 모서리가 잘린 사각형 1"/>
          <p:cNvSpPr/>
          <p:nvPr/>
        </p:nvSpPr>
        <p:spPr>
          <a:xfrm>
            <a:off x="2150533" y="3122790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2717073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23303" y="450841"/>
            <a:ext cx="1088391" cy="169333"/>
            <a:chOff x="5019039" y="441113"/>
            <a:chExt cx="1088391" cy="169333"/>
          </a:xfrm>
        </p:grpSpPr>
        <p:sp>
          <p:nvSpPr>
            <p:cNvPr id="5" name="직사각형 4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223303" y="719782"/>
            <a:ext cx="2022003" cy="984315"/>
            <a:chOff x="5019039" y="441113"/>
            <a:chExt cx="2022003" cy="984315"/>
          </a:xfrm>
        </p:grpSpPr>
        <p:sp>
          <p:nvSpPr>
            <p:cNvPr id="10" name="직사각형 9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23303" y="1961727"/>
            <a:ext cx="1088391" cy="169333"/>
            <a:chOff x="6921075" y="1763530"/>
            <a:chExt cx="1088391" cy="169333"/>
          </a:xfrm>
        </p:grpSpPr>
        <p:sp>
          <p:nvSpPr>
            <p:cNvPr id="13" name="직사각형 12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222041" y="2254253"/>
            <a:ext cx="1089653" cy="801111"/>
            <a:chOff x="5617994" y="1869261"/>
            <a:chExt cx="1089653" cy="801111"/>
          </a:xfrm>
        </p:grpSpPr>
        <p:sp>
          <p:nvSpPr>
            <p:cNvPr id="20" name="직사각형 19"/>
            <p:cNvSpPr/>
            <p:nvPr/>
          </p:nvSpPr>
          <p:spPr>
            <a:xfrm>
              <a:off x="5617994" y="1869261"/>
              <a:ext cx="1088391" cy="801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20973" y="2091357"/>
              <a:ext cx="1086674" cy="170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321" y="3469032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2041" y="3399950"/>
            <a:ext cx="683988" cy="184666"/>
            <a:chOff x="5183808" y="2959974"/>
            <a:chExt cx="683988" cy="184666"/>
          </a:xfrm>
        </p:grpSpPr>
        <p:grpSp>
          <p:nvGrpSpPr>
            <p:cNvPr id="28" name="그룹 27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95240" y="3400653"/>
            <a:ext cx="614174" cy="184666"/>
            <a:chOff x="5253622" y="2959974"/>
            <a:chExt cx="614174" cy="184666"/>
          </a:xfrm>
        </p:grpSpPr>
        <p:sp>
          <p:nvSpPr>
            <p:cNvPr id="34" name="타원 33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04666" y="3613460"/>
            <a:ext cx="1424943" cy="291279"/>
            <a:chOff x="5253622" y="3212622"/>
            <a:chExt cx="1424943" cy="291279"/>
          </a:xfrm>
        </p:grpSpPr>
        <p:sp>
          <p:nvSpPr>
            <p:cNvPr id="40" name="직사각형 39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9178" y="3212622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44309" y="3754649"/>
            <a:ext cx="661720" cy="239168"/>
            <a:chOff x="5206076" y="3354277"/>
            <a:chExt cx="661720" cy="239168"/>
          </a:xfrm>
        </p:grpSpPr>
        <p:grpSp>
          <p:nvGrpSpPr>
            <p:cNvPr id="38" name="그룹 3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71134" y="415049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4" y="4647145"/>
            <a:ext cx="2171700" cy="20955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2960129" y="284872"/>
            <a:ext cx="1333500" cy="1333500"/>
            <a:chOff x="4758041" y="1105695"/>
            <a:chExt cx="1333500" cy="1333500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041" y="1105695"/>
              <a:ext cx="1333500" cy="13335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5133685" y="206984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960129" y="1756749"/>
            <a:ext cx="952500" cy="952500"/>
            <a:chOff x="7944661" y="1570143"/>
            <a:chExt cx="952500" cy="95250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661" y="1570143"/>
              <a:ext cx="952500" cy="9525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8160783" y="2233368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100x100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942230" y="2846571"/>
            <a:ext cx="714375" cy="714375"/>
            <a:chOff x="6487842" y="4499507"/>
            <a:chExt cx="714375" cy="714375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842" y="4499507"/>
              <a:ext cx="714375" cy="714375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6625249" y="4978982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938126" y="3699323"/>
            <a:ext cx="476250" cy="476250"/>
            <a:chOff x="5186666" y="4156261"/>
            <a:chExt cx="476250" cy="47625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666" y="4156261"/>
              <a:ext cx="476250" cy="47625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5199518" y="4397611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50x50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842241" y="4317270"/>
            <a:ext cx="457176" cy="316527"/>
            <a:chOff x="8501582" y="3656130"/>
            <a:chExt cx="457176" cy="316527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70" y="3656130"/>
              <a:ext cx="304800" cy="3048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501582" y="3757213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32x32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836585" y="4770970"/>
            <a:ext cx="386644" cy="233890"/>
            <a:chOff x="4882690" y="3488273"/>
            <a:chExt cx="386644" cy="233890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66" y="3488273"/>
              <a:ext cx="228600" cy="22860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882690" y="3537497"/>
              <a:ext cx="3866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bg1"/>
                  </a:solidFill>
                </a:rPr>
                <a:t>24x24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836585" y="5136743"/>
            <a:ext cx="324128" cy="183396"/>
            <a:chOff x="7238533" y="3293934"/>
            <a:chExt cx="324128" cy="183396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306" y="3293934"/>
              <a:ext cx="152400" cy="1524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238533" y="3323442"/>
              <a:ext cx="32412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bg1"/>
                  </a:solidFill>
                </a:rPr>
                <a:t>16x16</a:t>
              </a:r>
              <a:endParaRPr lang="ko-KR" altLang="en-US" sz="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416027" y="1961930"/>
            <a:ext cx="1088391" cy="169333"/>
            <a:chOff x="1416027" y="1961930"/>
            <a:chExt cx="1088391" cy="169333"/>
          </a:xfrm>
        </p:grpSpPr>
        <p:grpSp>
          <p:nvGrpSpPr>
            <p:cNvPr id="69" name="그룹 68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5" name="개체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629093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" name="Image" r:id="rId12" imgW="228240" imgH="253800" progId="Photoshop.Image.13">
                    <p:embed/>
                  </p:oleObj>
                </mc:Choice>
                <mc:Fallback>
                  <p:oleObj name="Image" r:id="rId12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29" y="4770970"/>
            <a:ext cx="1524000" cy="228600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5765060" y="323286"/>
            <a:ext cx="3848795" cy="1287527"/>
            <a:chOff x="8000305" y="1616818"/>
            <a:chExt cx="3848795" cy="1287527"/>
          </a:xfrm>
        </p:grpSpPr>
        <p:sp>
          <p:nvSpPr>
            <p:cNvPr id="75" name="TextBox 74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r>
                <a:rPr lang="ko-KR" altLang="en-US" sz="800" dirty="0"/>
                <a:t>만들어진 시스템을 </a:t>
              </a:r>
              <a:r>
                <a:rPr lang="ko-KR" altLang="en-US" sz="800" dirty="0" err="1"/>
                <a:t>유지보수하여정상적인</a:t>
              </a:r>
              <a:r>
                <a:rPr lang="ko-KR" altLang="en-US" sz="800" dirty="0"/>
                <a:t> 기능을 수행하도록 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 및 개선 작업</a:t>
              </a: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10072762" y="377297"/>
            <a:ext cx="1500807" cy="2141923"/>
            <a:chOff x="7909893" y="4480829"/>
            <a:chExt cx="1500807" cy="2141923"/>
          </a:xfrm>
        </p:grpSpPr>
        <p:sp>
          <p:nvSpPr>
            <p:cNvPr id="80" name="TextBox 79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765060" y="2419974"/>
            <a:ext cx="2631604" cy="754588"/>
            <a:chOff x="7994866" y="3288794"/>
            <a:chExt cx="2631604" cy="754588"/>
          </a:xfrm>
        </p:grpSpPr>
        <p:sp>
          <p:nvSpPr>
            <p:cNvPr id="77" name="TextBox 76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5672070" y="3570671"/>
            <a:ext cx="857647" cy="1050042"/>
            <a:chOff x="9831536" y="4460598"/>
            <a:chExt cx="857647" cy="1050042"/>
          </a:xfrm>
        </p:grpSpPr>
        <p:sp>
          <p:nvSpPr>
            <p:cNvPr id="79" name="TextBox 78"/>
            <p:cNvSpPr txBox="1"/>
            <p:nvPr/>
          </p:nvSpPr>
          <p:spPr>
            <a:xfrm>
              <a:off x="9831536" y="5200299"/>
              <a:ext cx="85764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</a:t>
              </a:r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2546" y="4460598"/>
              <a:ext cx="695195" cy="695195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10046264" y="4927200"/>
              <a:ext cx="444901" cy="20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597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99921-C7FA-4B19-8CCE-211FCE39DDAE}"/>
              </a:ext>
            </a:extLst>
          </p:cNvPr>
          <p:cNvSpPr txBox="1"/>
          <p:nvPr/>
        </p:nvSpPr>
        <p:spPr>
          <a:xfrm>
            <a:off x="978009" y="1131755"/>
            <a:ext cx="1455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회원가입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ko-KR" altLang="en-US" sz="1200" dirty="0"/>
              <a:t>약관동의</a:t>
            </a:r>
            <a:endParaRPr lang="en-US" altLang="ko-KR" sz="1200" dirty="0"/>
          </a:p>
          <a:p>
            <a:r>
              <a:rPr lang="ko-KR" altLang="en-US" sz="1200" dirty="0"/>
              <a:t>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B59CA-5E13-4FE8-8F0E-23D4B35085A1}"/>
              </a:ext>
            </a:extLst>
          </p:cNvPr>
          <p:cNvSpPr txBox="1"/>
          <p:nvPr/>
        </p:nvSpPr>
        <p:spPr>
          <a:xfrm>
            <a:off x="2720671" y="1126445"/>
            <a:ext cx="1455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최신개봉작</a:t>
            </a:r>
            <a:endParaRPr lang="ko-KR" altLang="en-US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최신개봉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  <a:p>
            <a:r>
              <a:rPr lang="ko-KR" altLang="en-US" sz="1200" dirty="0"/>
              <a:t>예매하기</a:t>
            </a:r>
          </a:p>
          <a:p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9705C8-DC9B-4376-B125-2A6586C3A455}"/>
              </a:ext>
            </a:extLst>
          </p:cNvPr>
          <p:cNvSpPr txBox="1"/>
          <p:nvPr/>
        </p:nvSpPr>
        <p:spPr>
          <a:xfrm>
            <a:off x="4542846" y="1126445"/>
            <a:ext cx="17545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상영예정작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상영예정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0ED31-96C6-464F-B111-A8FD3597213F}"/>
              </a:ext>
            </a:extLst>
          </p:cNvPr>
          <p:cNvSpPr txBox="1"/>
          <p:nvPr/>
        </p:nvSpPr>
        <p:spPr>
          <a:xfrm>
            <a:off x="6416703" y="1118493"/>
            <a:ext cx="1754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영화리뷰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영화리뷰 댓글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DF5601-0E82-44A4-9099-F52E5A5D7DC2}"/>
              </a:ext>
            </a:extLst>
          </p:cNvPr>
          <p:cNvSpPr txBox="1"/>
          <p:nvPr/>
        </p:nvSpPr>
        <p:spPr>
          <a:xfrm>
            <a:off x="8215024" y="1120463"/>
            <a:ext cx="1127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이벤트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이벤트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1EE00-EA3E-4BC2-B656-8C519D55EEEB}"/>
              </a:ext>
            </a:extLst>
          </p:cNvPr>
          <p:cNvSpPr txBox="1"/>
          <p:nvPr/>
        </p:nvSpPr>
        <p:spPr>
          <a:xfrm>
            <a:off x="9556145" y="1131755"/>
            <a:ext cx="1754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공지사항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41B143-1259-49D1-81C8-D8817231FE9D}"/>
              </a:ext>
            </a:extLst>
          </p:cNvPr>
          <p:cNvSpPr txBox="1"/>
          <p:nvPr/>
        </p:nvSpPr>
        <p:spPr>
          <a:xfrm>
            <a:off x="978008" y="3343543"/>
            <a:ext cx="1455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마이페이지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회원정보수정</a:t>
            </a:r>
            <a:endParaRPr lang="en-US" altLang="ko-KR" sz="1200" dirty="0"/>
          </a:p>
          <a:p>
            <a:r>
              <a:rPr lang="ko-KR" altLang="en-US" sz="1200" dirty="0"/>
              <a:t>회원탈퇴</a:t>
            </a:r>
            <a:endParaRPr lang="en-US" altLang="ko-KR" sz="1200" dirty="0"/>
          </a:p>
          <a:p>
            <a:r>
              <a:rPr lang="ko-KR" altLang="en-US" sz="1200" dirty="0"/>
              <a:t>예매내역</a:t>
            </a:r>
            <a:endParaRPr lang="en-US" altLang="ko-KR" sz="1200" dirty="0"/>
          </a:p>
          <a:p>
            <a:r>
              <a:rPr lang="ko-KR" altLang="en-US" sz="1200" dirty="0"/>
              <a:t>예매취소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44958B-A208-4337-AF07-EAFB4385F5BD}"/>
              </a:ext>
            </a:extLst>
          </p:cNvPr>
          <p:cNvSpPr txBox="1"/>
          <p:nvPr/>
        </p:nvSpPr>
        <p:spPr>
          <a:xfrm>
            <a:off x="2601799" y="3343543"/>
            <a:ext cx="1455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로그인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로그인하기</a:t>
            </a:r>
            <a:endParaRPr lang="en-US" altLang="ko-KR" sz="1200" dirty="0"/>
          </a:p>
          <a:p>
            <a:r>
              <a:rPr lang="ko-KR" altLang="en-US" sz="1200" dirty="0"/>
              <a:t>아이디 찾기</a:t>
            </a:r>
            <a:endParaRPr lang="en-US" altLang="ko-KR" sz="1200" dirty="0"/>
          </a:p>
          <a:p>
            <a:r>
              <a:rPr lang="ko-KR" altLang="en-US" sz="1200" dirty="0"/>
              <a:t>비밀번호 찾기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692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3D1BBB-61FF-4764-8B23-E1F05FA1234F}"/>
              </a:ext>
            </a:extLst>
          </p:cNvPr>
          <p:cNvSpPr/>
          <p:nvPr/>
        </p:nvSpPr>
        <p:spPr>
          <a:xfrm>
            <a:off x="1747988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27A8B52-7F23-484B-96EF-79CFF6F31C43}"/>
              </a:ext>
            </a:extLst>
          </p:cNvPr>
          <p:cNvSpPr/>
          <p:nvPr/>
        </p:nvSpPr>
        <p:spPr>
          <a:xfrm>
            <a:off x="1745004" y="1396702"/>
            <a:ext cx="8425984" cy="18431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Slide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( /)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283199" y="330998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2744614" y="2017200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02509" y="1821066"/>
            <a:ext cx="2138260" cy="1206298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진행중인 이벤트와 캠페인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공지사항의 이미지를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“ &lt;  &gt; “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모양의 방향 버튼을 눌러서 자신이 원하는 이벤트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대표사진을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볼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2939928" y="608752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046135" y="730224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5618437" y="849541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950460" y="849541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5767179" y="1253048"/>
            <a:ext cx="2103041" cy="798227"/>
            <a:chOff x="3354492" y="1417936"/>
            <a:chExt cx="2053409" cy="1659467"/>
          </a:xfrm>
        </p:grpSpPr>
        <p:sp>
          <p:nvSpPr>
            <p:cNvPr id="42" name="한쪽 모서리가 잘린 사각형 41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헤더 </a:t>
              </a:r>
              <a:r>
                <a:rPr lang="ko-KR" altLang="en-US" sz="800" dirty="0">
                  <a:solidFill>
                    <a:schemeClr val="tx1"/>
                  </a:solidFill>
                </a:rPr>
                <a:t>메뉴 마우스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호버</a:t>
              </a:r>
              <a:r>
                <a:rPr lang="ko-KR" altLang="en-US" sz="800" dirty="0">
                  <a:solidFill>
                    <a:schemeClr val="tx1"/>
                  </a:solidFill>
                </a:rPr>
                <a:t> 시 하위메뉴가 나타난다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각 </a:t>
              </a:r>
              <a:r>
                <a:rPr lang="ko-KR" altLang="en-US" sz="800" dirty="0">
                  <a:solidFill>
                    <a:schemeClr val="tx1"/>
                  </a:solidFill>
                </a:rPr>
                <a:t>메뉴를 클릭하면 해당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카테고리별로 분류되어진 페이지가 등장합니다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F4B4F89-7931-4270-B2ED-82C28D7C235F}"/>
              </a:ext>
            </a:extLst>
          </p:cNvPr>
          <p:cNvSpPr/>
          <p:nvPr/>
        </p:nvSpPr>
        <p:spPr>
          <a:xfrm>
            <a:off x="5025660" y="1053045"/>
            <a:ext cx="749375" cy="919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81060C-63F9-47D9-BAF5-53E78A53FDC6}"/>
              </a:ext>
            </a:extLst>
          </p:cNvPr>
          <p:cNvSpPr txBox="1"/>
          <p:nvPr/>
        </p:nvSpPr>
        <p:spPr>
          <a:xfrm>
            <a:off x="4855451" y="1215796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가구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9C24F5-998D-4DC3-BBB7-BFD72DBE61E6}"/>
              </a:ext>
            </a:extLst>
          </p:cNvPr>
          <p:cNvSpPr txBox="1"/>
          <p:nvPr/>
        </p:nvSpPr>
        <p:spPr>
          <a:xfrm>
            <a:off x="4868207" y="1519812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컴퓨터</a:t>
            </a:r>
            <a:endParaRPr lang="ko-KR" altLang="en-US" sz="10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875B5D5-2E6F-4018-A836-B1193F55B9C1}"/>
              </a:ext>
            </a:extLst>
          </p:cNvPr>
          <p:cNvSpPr/>
          <p:nvPr/>
        </p:nvSpPr>
        <p:spPr>
          <a:xfrm>
            <a:off x="3301937" y="4845433"/>
            <a:ext cx="258464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F45AD5-A0FD-4EA1-995A-2EAC48DEA1A9}"/>
              </a:ext>
            </a:extLst>
          </p:cNvPr>
          <p:cNvSpPr/>
          <p:nvPr/>
        </p:nvSpPr>
        <p:spPr>
          <a:xfrm>
            <a:off x="6293301" y="4845432"/>
            <a:ext cx="226230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이벤트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4C60123-D6DF-4969-91F0-6ACDD5127E45}"/>
              </a:ext>
            </a:extLst>
          </p:cNvPr>
          <p:cNvGrpSpPr/>
          <p:nvPr/>
        </p:nvGrpSpPr>
        <p:grpSpPr>
          <a:xfrm>
            <a:off x="3052320" y="5023015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DAF1EDF-EFC5-474C-84C1-1E50F8151111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A3E1AB-2DA3-4389-86AA-6DE4088E88FC}"/>
                </a:ext>
              </a:extLst>
            </p:cNvPr>
            <p:cNvSpPr txBox="1"/>
            <p:nvPr/>
          </p:nvSpPr>
          <p:spPr>
            <a:xfrm>
              <a:off x="5674791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051EF4A-3089-4C6C-8A62-EC7F9DE230DB}"/>
              </a:ext>
            </a:extLst>
          </p:cNvPr>
          <p:cNvGrpSpPr/>
          <p:nvPr/>
        </p:nvGrpSpPr>
        <p:grpSpPr>
          <a:xfrm>
            <a:off x="993149" y="4801509"/>
            <a:ext cx="2021739" cy="1555560"/>
            <a:chOff x="3460567" y="1417936"/>
            <a:chExt cx="2058726" cy="1659467"/>
          </a:xfrm>
        </p:grpSpPr>
        <p:sp>
          <p:nvSpPr>
            <p:cNvPr id="73" name="한쪽 모서리가 잘린 사각형 47">
              <a:extLst>
                <a:ext uri="{FF2B5EF4-FFF2-40B4-BE49-F238E27FC236}">
                  <a16:creationId xmlns:a16="http://schemas.microsoft.com/office/drawing/2014/main" id="{5ADDB84C-75AC-4DA1-89C5-3CA3448DC24D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공지 사항이나 이벤트를 공지합니다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6-2.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위에 노출되었던 이벤트나 공지사항을 다시 한번 노출 시킵니다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3F9F266D-9893-40F0-8C3C-77E033279781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99" y="3301183"/>
            <a:ext cx="989974" cy="915259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4773803" y="330621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05" y="3287114"/>
            <a:ext cx="989974" cy="915259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93301" y="330621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63" y="3311893"/>
            <a:ext cx="989974" cy="915259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7567135" y="330998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35" y="3301183"/>
            <a:ext cx="989974" cy="915259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8574935" y="3330826"/>
            <a:ext cx="254379" cy="264540"/>
            <a:chOff x="5672667" y="2302072"/>
            <a:chExt cx="270933" cy="270933"/>
          </a:xfrm>
        </p:grpSpPr>
        <p:sp>
          <p:nvSpPr>
            <p:cNvPr id="93" name="타원 9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8843594" y="3112144"/>
            <a:ext cx="2053409" cy="1659467"/>
            <a:chOff x="3354492" y="1417936"/>
            <a:chExt cx="2053409" cy="1659467"/>
          </a:xfrm>
        </p:grpSpPr>
        <p:sp>
          <p:nvSpPr>
            <p:cNvPr id="96" name="한쪽 모서리가 잘린 사각형 95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5-1.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판매자들이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올린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최근 등록된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기준으로 노출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대표 이미지와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제목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가격이 노출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이미지를 클릭하면 해당 제품의 상세페이지로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(Get: /sale/detail)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268868" y="843561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457103" y="849540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grpSp>
        <p:nvGrpSpPr>
          <p:cNvPr id="106" name="그룹 105"/>
          <p:cNvGrpSpPr/>
          <p:nvPr/>
        </p:nvGrpSpPr>
        <p:grpSpPr>
          <a:xfrm>
            <a:off x="6693910" y="626817"/>
            <a:ext cx="254379" cy="264540"/>
            <a:chOff x="5672667" y="2302072"/>
            <a:chExt cx="270933" cy="270933"/>
          </a:xfrm>
        </p:grpSpPr>
        <p:sp>
          <p:nvSpPr>
            <p:cNvPr id="107" name="타원 10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8051893" y="621995"/>
            <a:ext cx="2202270" cy="1350458"/>
            <a:chOff x="3354492" y="1417936"/>
            <a:chExt cx="2053409" cy="2807523"/>
          </a:xfrm>
        </p:grpSpPr>
        <p:sp>
          <p:nvSpPr>
            <p:cNvPr id="110" name="한쪽 모서리가 잘린 사각형 109"/>
            <p:cNvSpPr/>
            <p:nvPr/>
          </p:nvSpPr>
          <p:spPr>
            <a:xfrm>
              <a:off x="3460567" y="1417936"/>
              <a:ext cx="1947334" cy="2807523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마이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>
                  <a:solidFill>
                    <a:schemeClr val="tx1"/>
                  </a:solidFill>
                </a:rPr>
                <a:t>로그아웃을 실행하고 메인 페이지로 이동한다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.(Get : /logout)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상품등록페이지로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(Get: /sale/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saleregist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이등변 삼각형 110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7470722" y="637592"/>
            <a:ext cx="254379" cy="264540"/>
            <a:chOff x="5672667" y="2302072"/>
            <a:chExt cx="270933" cy="270933"/>
          </a:xfrm>
        </p:grpSpPr>
        <p:sp>
          <p:nvSpPr>
            <p:cNvPr id="113" name="타원 11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381560" y="4225240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4837430" y="4235742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6396033" y="4236789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7642598" y="4213704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225686" y="1976847"/>
            <a:ext cx="39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&lt;</a:t>
            </a:r>
            <a:endParaRPr lang="ko-KR" altLang="en-US" sz="3600" dirty="0"/>
          </a:p>
        </p:txBody>
      </p:sp>
      <p:sp>
        <p:nvSpPr>
          <p:cNvPr id="86" name="TextBox 85"/>
          <p:cNvSpPr txBox="1"/>
          <p:nvPr/>
        </p:nvSpPr>
        <p:spPr>
          <a:xfrm>
            <a:off x="7897575" y="1957672"/>
            <a:ext cx="39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&gt;</a:t>
            </a:r>
            <a:endParaRPr lang="ko-KR" altLang="en-US" sz="36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5504209" y="1318309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4</a:t>
              </a:r>
              <a:endParaRPr lang="ko-KR" altLang="en-US" sz="1000" b="1" dirty="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6077497" y="638627"/>
            <a:ext cx="254379" cy="264540"/>
            <a:chOff x="5672667" y="2302072"/>
            <a:chExt cx="270933" cy="270933"/>
          </a:xfrm>
        </p:grpSpPr>
        <p:sp>
          <p:nvSpPr>
            <p:cNvPr id="117" name="타원 11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96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7A13609-E683-4199-8949-57A74D7E12AF}"/>
              </a:ext>
            </a:extLst>
          </p:cNvPr>
          <p:cNvSpPr/>
          <p:nvPr/>
        </p:nvSpPr>
        <p:spPr>
          <a:xfrm>
            <a:off x="1789770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7CE2EA-8A00-49FC-99A1-C7B83DED623A}"/>
              </a:ext>
            </a:extLst>
          </p:cNvPr>
          <p:cNvSpPr/>
          <p:nvPr/>
        </p:nvSpPr>
        <p:spPr>
          <a:xfrm>
            <a:off x="3356336" y="1201122"/>
            <a:ext cx="5192201" cy="5493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126074" y="1809833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1925" y="4529744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좌석 선택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예매가 되어있는 좌석은 비활성화가 되어있습니다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3351847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날짜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상영예정작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661158" y="4774067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BFC5C39-20C2-4284-A55E-D8CCA58911F9}"/>
              </a:ext>
            </a:extLst>
          </p:cNvPr>
          <p:cNvCxnSpPr>
            <a:cxnSpLocks/>
          </p:cNvCxnSpPr>
          <p:nvPr/>
        </p:nvCxnSpPr>
        <p:spPr>
          <a:xfrm>
            <a:off x="3357624" y="1645143"/>
            <a:ext cx="518962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608CC5C-4133-421F-A649-92915EB9F9FD}"/>
              </a:ext>
            </a:extLst>
          </p:cNvPr>
          <p:cNvCxnSpPr>
            <a:cxnSpLocks/>
          </p:cNvCxnSpPr>
          <p:nvPr/>
        </p:nvCxnSpPr>
        <p:spPr>
          <a:xfrm>
            <a:off x="5956929" y="1228107"/>
            <a:ext cx="0" cy="295489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BB13F48-ED14-42A2-BF23-CE119B6CC183}"/>
              </a:ext>
            </a:extLst>
          </p:cNvPr>
          <p:cNvSpPr txBox="1"/>
          <p:nvPr/>
        </p:nvSpPr>
        <p:spPr>
          <a:xfrm>
            <a:off x="5952438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시간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268333-EFC5-41B8-A4E8-A5B5EC1A0DB3}"/>
              </a:ext>
            </a:extLst>
          </p:cNvPr>
          <p:cNvSpPr txBox="1"/>
          <p:nvPr/>
        </p:nvSpPr>
        <p:spPr>
          <a:xfrm>
            <a:off x="3360828" y="1420205"/>
            <a:ext cx="1098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상영일 선택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9ECE1C-8395-4B26-BFD8-FBDA4520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21" y="1443316"/>
            <a:ext cx="150527" cy="1756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4A77A1-A761-4B8F-920A-006C9252F231}"/>
              </a:ext>
            </a:extLst>
          </p:cNvPr>
          <p:cNvSpPr/>
          <p:nvPr/>
        </p:nvSpPr>
        <p:spPr>
          <a:xfrm>
            <a:off x="4206240" y="1473820"/>
            <a:ext cx="993909" cy="1395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2019</a:t>
            </a:r>
            <a:r>
              <a:rPr lang="ko-KR" altLang="en-US" sz="700" dirty="0">
                <a:solidFill>
                  <a:schemeClr val="tx1"/>
                </a:solidFill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</a:rPr>
              <a:t>09</a:t>
            </a:r>
            <a:r>
              <a:rPr lang="ko-KR" altLang="en-US" sz="700" dirty="0">
                <a:solidFill>
                  <a:schemeClr val="tx1"/>
                </a:solidFill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</a:rPr>
              <a:t>05</a:t>
            </a:r>
            <a:r>
              <a:rPr lang="ko-KR" altLang="en-US" sz="700" dirty="0">
                <a:solidFill>
                  <a:schemeClr val="tx1"/>
                </a:solidFill>
              </a:rPr>
              <a:t>일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목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02B23B-4860-493B-9F97-DF3CA0227FC5}"/>
              </a:ext>
            </a:extLst>
          </p:cNvPr>
          <p:cNvSpPr txBox="1"/>
          <p:nvPr/>
        </p:nvSpPr>
        <p:spPr>
          <a:xfrm>
            <a:off x="5968172" y="2439763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영화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F0630A-04A6-447B-B4CD-284BF857964A}"/>
              </a:ext>
            </a:extLst>
          </p:cNvPr>
          <p:cNvSpPr/>
          <p:nvPr/>
        </p:nvSpPr>
        <p:spPr>
          <a:xfrm>
            <a:off x="6096000" y="270461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>
                    <a:lumMod val="85000"/>
                  </a:schemeClr>
                </a:solidFill>
              </a:rPr>
              <a:t>영화이미지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4A1E4B-C17A-408F-A78F-5A7C207974B7}"/>
              </a:ext>
            </a:extLst>
          </p:cNvPr>
          <p:cNvSpPr txBox="1"/>
          <p:nvPr/>
        </p:nvSpPr>
        <p:spPr>
          <a:xfrm>
            <a:off x="3449995" y="4183002"/>
            <a:ext cx="1009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좌석선택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64E6F3-44CB-4029-B49B-6A02ABDBCE17}"/>
              </a:ext>
            </a:extLst>
          </p:cNvPr>
          <p:cNvSpPr/>
          <p:nvPr/>
        </p:nvSpPr>
        <p:spPr>
          <a:xfrm>
            <a:off x="3553769" y="4435484"/>
            <a:ext cx="4648045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DED875-7EEC-4B64-B803-55957C63161B}"/>
              </a:ext>
            </a:extLst>
          </p:cNvPr>
          <p:cNvSpPr txBox="1"/>
          <p:nvPr/>
        </p:nvSpPr>
        <p:spPr>
          <a:xfrm>
            <a:off x="3895606" y="4882745"/>
            <a:ext cx="621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B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C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D</a:t>
            </a:r>
          </a:p>
          <a:p>
            <a:endParaRPr lang="ko-KR" altLang="en-US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ABC44C-85BE-437F-B2EC-2606B7A39114}"/>
              </a:ext>
            </a:extLst>
          </p:cNvPr>
          <p:cNvSpPr/>
          <p:nvPr/>
        </p:nvSpPr>
        <p:spPr>
          <a:xfrm>
            <a:off x="421496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943762-A7E1-43DF-958A-D183810272A9}"/>
              </a:ext>
            </a:extLst>
          </p:cNvPr>
          <p:cNvSpPr/>
          <p:nvPr/>
        </p:nvSpPr>
        <p:spPr>
          <a:xfrm>
            <a:off x="456875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920ABE1-2A2C-4FD1-9DAE-9107033384DC}"/>
              </a:ext>
            </a:extLst>
          </p:cNvPr>
          <p:cNvSpPr/>
          <p:nvPr/>
        </p:nvSpPr>
        <p:spPr>
          <a:xfrm>
            <a:off x="511373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ADF60E-2A29-44DC-9D22-2136E6EF4476}"/>
              </a:ext>
            </a:extLst>
          </p:cNvPr>
          <p:cNvSpPr/>
          <p:nvPr/>
        </p:nvSpPr>
        <p:spPr>
          <a:xfrm>
            <a:off x="546752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7EAAD48-9E04-4BAC-98B8-0F984E2C4A58}"/>
              </a:ext>
            </a:extLst>
          </p:cNvPr>
          <p:cNvSpPr/>
          <p:nvPr/>
        </p:nvSpPr>
        <p:spPr>
          <a:xfrm>
            <a:off x="608304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4E89E0-9B50-4E1B-8793-77435F04A141}"/>
              </a:ext>
            </a:extLst>
          </p:cNvPr>
          <p:cNvSpPr/>
          <p:nvPr/>
        </p:nvSpPr>
        <p:spPr>
          <a:xfrm>
            <a:off x="643683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7B502B-8D04-42D1-8FDF-B3BDCF8976B6}"/>
              </a:ext>
            </a:extLst>
          </p:cNvPr>
          <p:cNvSpPr/>
          <p:nvPr/>
        </p:nvSpPr>
        <p:spPr>
          <a:xfrm>
            <a:off x="698181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26D6B6-3B5E-4022-B849-81C2766EEBA6}"/>
              </a:ext>
            </a:extLst>
          </p:cNvPr>
          <p:cNvSpPr/>
          <p:nvPr/>
        </p:nvSpPr>
        <p:spPr>
          <a:xfrm>
            <a:off x="733560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88CCEA-CECE-44BC-8B5B-B81377CAB746}"/>
              </a:ext>
            </a:extLst>
          </p:cNvPr>
          <p:cNvSpPr/>
          <p:nvPr/>
        </p:nvSpPr>
        <p:spPr>
          <a:xfrm>
            <a:off x="421496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272036-833A-4B7A-A97D-FA3C67347540}"/>
              </a:ext>
            </a:extLst>
          </p:cNvPr>
          <p:cNvSpPr/>
          <p:nvPr/>
        </p:nvSpPr>
        <p:spPr>
          <a:xfrm>
            <a:off x="456875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0BF1874-A913-480C-AF0A-5E04C0C3B145}"/>
              </a:ext>
            </a:extLst>
          </p:cNvPr>
          <p:cNvSpPr/>
          <p:nvPr/>
        </p:nvSpPr>
        <p:spPr>
          <a:xfrm>
            <a:off x="511373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AA2A74-89E9-421C-B81A-71F5BC3B00AD}"/>
              </a:ext>
            </a:extLst>
          </p:cNvPr>
          <p:cNvSpPr/>
          <p:nvPr/>
        </p:nvSpPr>
        <p:spPr>
          <a:xfrm>
            <a:off x="546752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94A53F-0970-4F08-9888-F91F66F82474}"/>
              </a:ext>
            </a:extLst>
          </p:cNvPr>
          <p:cNvSpPr/>
          <p:nvPr/>
        </p:nvSpPr>
        <p:spPr>
          <a:xfrm>
            <a:off x="608304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1F59BCB-6D4B-467C-94C5-FD8A0539C1A3}"/>
              </a:ext>
            </a:extLst>
          </p:cNvPr>
          <p:cNvSpPr/>
          <p:nvPr/>
        </p:nvSpPr>
        <p:spPr>
          <a:xfrm>
            <a:off x="643683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D7E1B85-45F6-45D2-B0BA-806848FD8C4A}"/>
              </a:ext>
            </a:extLst>
          </p:cNvPr>
          <p:cNvSpPr/>
          <p:nvPr/>
        </p:nvSpPr>
        <p:spPr>
          <a:xfrm>
            <a:off x="698181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2A44B6-5BC0-4C89-B5B9-FAFF442D8D14}"/>
              </a:ext>
            </a:extLst>
          </p:cNvPr>
          <p:cNvSpPr/>
          <p:nvPr/>
        </p:nvSpPr>
        <p:spPr>
          <a:xfrm>
            <a:off x="733560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A5F020A-0DD2-4807-9EC7-D5541F9959B6}"/>
              </a:ext>
            </a:extLst>
          </p:cNvPr>
          <p:cNvSpPr/>
          <p:nvPr/>
        </p:nvSpPr>
        <p:spPr>
          <a:xfrm>
            <a:off x="421496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F19F83-EF3D-4CB9-885B-5074CE838729}"/>
              </a:ext>
            </a:extLst>
          </p:cNvPr>
          <p:cNvSpPr/>
          <p:nvPr/>
        </p:nvSpPr>
        <p:spPr>
          <a:xfrm>
            <a:off x="456875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5577281-E5C9-416D-B8A7-39714034716C}"/>
              </a:ext>
            </a:extLst>
          </p:cNvPr>
          <p:cNvSpPr/>
          <p:nvPr/>
        </p:nvSpPr>
        <p:spPr>
          <a:xfrm>
            <a:off x="511373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01AC66C-23F3-4F0F-96D2-E7190F36402D}"/>
              </a:ext>
            </a:extLst>
          </p:cNvPr>
          <p:cNvSpPr/>
          <p:nvPr/>
        </p:nvSpPr>
        <p:spPr>
          <a:xfrm>
            <a:off x="546752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8D39A2B-FFCE-438B-8FA8-135CFC3278E8}"/>
              </a:ext>
            </a:extLst>
          </p:cNvPr>
          <p:cNvSpPr/>
          <p:nvPr/>
        </p:nvSpPr>
        <p:spPr>
          <a:xfrm>
            <a:off x="608304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EA4B049-25C4-4BB5-B10C-65194F9F2DFF}"/>
              </a:ext>
            </a:extLst>
          </p:cNvPr>
          <p:cNvSpPr/>
          <p:nvPr/>
        </p:nvSpPr>
        <p:spPr>
          <a:xfrm>
            <a:off x="643683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D847E1C-3889-4A4A-A914-024B4E897623}"/>
              </a:ext>
            </a:extLst>
          </p:cNvPr>
          <p:cNvSpPr/>
          <p:nvPr/>
        </p:nvSpPr>
        <p:spPr>
          <a:xfrm>
            <a:off x="698181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B758F03-29A6-49F6-A3B8-3E24D030BF37}"/>
              </a:ext>
            </a:extLst>
          </p:cNvPr>
          <p:cNvSpPr/>
          <p:nvPr/>
        </p:nvSpPr>
        <p:spPr>
          <a:xfrm>
            <a:off x="733560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3230274-4034-4C56-93E7-D20EEA4CF913}"/>
              </a:ext>
            </a:extLst>
          </p:cNvPr>
          <p:cNvSpPr/>
          <p:nvPr/>
        </p:nvSpPr>
        <p:spPr>
          <a:xfrm>
            <a:off x="421496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C79C2E-CA22-41E8-A5B6-59E0392EEAD7}"/>
              </a:ext>
            </a:extLst>
          </p:cNvPr>
          <p:cNvSpPr/>
          <p:nvPr/>
        </p:nvSpPr>
        <p:spPr>
          <a:xfrm>
            <a:off x="456875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1775AE6-9BC3-4940-929D-3D227FABFD9F}"/>
              </a:ext>
            </a:extLst>
          </p:cNvPr>
          <p:cNvSpPr/>
          <p:nvPr/>
        </p:nvSpPr>
        <p:spPr>
          <a:xfrm>
            <a:off x="511373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8928D4E-7D97-4D03-818B-FBEC1C61B6A8}"/>
              </a:ext>
            </a:extLst>
          </p:cNvPr>
          <p:cNvSpPr/>
          <p:nvPr/>
        </p:nvSpPr>
        <p:spPr>
          <a:xfrm>
            <a:off x="546752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7144ED7-4D33-467F-9BE4-D257B77BBBAD}"/>
              </a:ext>
            </a:extLst>
          </p:cNvPr>
          <p:cNvSpPr/>
          <p:nvPr/>
        </p:nvSpPr>
        <p:spPr>
          <a:xfrm>
            <a:off x="608304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CEE6FA4-59BB-41E8-B262-F157C8A71BC0}"/>
              </a:ext>
            </a:extLst>
          </p:cNvPr>
          <p:cNvSpPr/>
          <p:nvPr/>
        </p:nvSpPr>
        <p:spPr>
          <a:xfrm>
            <a:off x="643683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7FB0CD6-75FE-43FD-9077-BDD294EAC7DA}"/>
              </a:ext>
            </a:extLst>
          </p:cNvPr>
          <p:cNvSpPr/>
          <p:nvPr/>
        </p:nvSpPr>
        <p:spPr>
          <a:xfrm>
            <a:off x="698181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2C9369C-D95A-40A5-92A9-DC88D2B8A7D1}"/>
              </a:ext>
            </a:extLst>
          </p:cNvPr>
          <p:cNvSpPr/>
          <p:nvPr/>
        </p:nvSpPr>
        <p:spPr>
          <a:xfrm>
            <a:off x="733560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6F664E9-5533-467E-ADCF-DC17A9C8E2C2}"/>
              </a:ext>
            </a:extLst>
          </p:cNvPr>
          <p:cNvSpPr/>
          <p:nvPr/>
        </p:nvSpPr>
        <p:spPr>
          <a:xfrm>
            <a:off x="603499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06:40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A5F63B1-CE45-422E-96AC-BA43707CF834}"/>
              </a:ext>
            </a:extLst>
          </p:cNvPr>
          <p:cNvSpPr/>
          <p:nvPr/>
        </p:nvSpPr>
        <p:spPr>
          <a:xfrm>
            <a:off x="603499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14:10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53D7A51-FA18-4034-92BE-9E97A77C26BE}"/>
              </a:ext>
            </a:extLst>
          </p:cNvPr>
          <p:cNvSpPr/>
          <p:nvPr/>
        </p:nvSpPr>
        <p:spPr>
          <a:xfrm>
            <a:off x="603499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21:55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EC07A4C-3674-40D2-9B7A-B8C977AAEE90}"/>
              </a:ext>
            </a:extLst>
          </p:cNvPr>
          <p:cNvSpPr/>
          <p:nvPr/>
        </p:nvSpPr>
        <p:spPr>
          <a:xfrm>
            <a:off x="700566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08:10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22F83F-D09F-47F4-AE90-C4E31463D7ED}"/>
              </a:ext>
            </a:extLst>
          </p:cNvPr>
          <p:cNvSpPr/>
          <p:nvPr/>
        </p:nvSpPr>
        <p:spPr>
          <a:xfrm>
            <a:off x="700566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16:30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B96A8-F12A-43BD-A390-A78D6D39DBD0}"/>
              </a:ext>
            </a:extLst>
          </p:cNvPr>
          <p:cNvSpPr/>
          <p:nvPr/>
        </p:nvSpPr>
        <p:spPr>
          <a:xfrm>
            <a:off x="700566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24:30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9B0446F-DDF5-45E5-BEC5-E1A65471CA01}"/>
              </a:ext>
            </a:extLst>
          </p:cNvPr>
          <p:cNvSpPr/>
          <p:nvPr/>
        </p:nvSpPr>
        <p:spPr>
          <a:xfrm>
            <a:off x="7918057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09:40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A183537-FDBA-41BC-9E1B-6851C006BA43}"/>
              </a:ext>
            </a:extLst>
          </p:cNvPr>
          <p:cNvSpPr/>
          <p:nvPr/>
        </p:nvSpPr>
        <p:spPr>
          <a:xfrm>
            <a:off x="7918057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19:20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D4F262-1545-4343-9C38-01D5F4561705}"/>
              </a:ext>
            </a:extLst>
          </p:cNvPr>
          <p:cNvSpPr/>
          <p:nvPr/>
        </p:nvSpPr>
        <p:spPr>
          <a:xfrm>
            <a:off x="7918057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26:00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098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4BCEF245-8A1F-40DA-8897-6FD05ECB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90" y="1441860"/>
            <a:ext cx="191573" cy="1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46131FC3-F02C-455D-94EA-C02AE528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21" y="1465713"/>
            <a:ext cx="155211" cy="1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8144791B-7A4A-43CB-B1ED-42C2A8BAB816}"/>
              </a:ext>
            </a:extLst>
          </p:cNvPr>
          <p:cNvSpPr txBox="1"/>
          <p:nvPr/>
        </p:nvSpPr>
        <p:spPr>
          <a:xfrm>
            <a:off x="5952601" y="1429082"/>
            <a:ext cx="968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조조</a:t>
            </a:r>
            <a:r>
              <a:rPr lang="en-US" altLang="ko-KR" sz="1000" dirty="0"/>
              <a:t>        </a:t>
            </a:r>
            <a:r>
              <a:rPr lang="ko-KR" altLang="en-US" sz="1000" dirty="0"/>
              <a:t>심야</a:t>
            </a:r>
          </a:p>
        </p:txBody>
      </p:sp>
      <p:pic>
        <p:nvPicPr>
          <p:cNvPr id="171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0BE844D3-583E-46E4-8A2D-6D2EE5CA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78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FDB2C654-0D84-4DA3-B10B-994972B2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6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B82EBC7-CED5-436E-B34E-59CC4AE70C0A}"/>
              </a:ext>
            </a:extLst>
          </p:cNvPr>
          <p:cNvSpPr txBox="1"/>
          <p:nvPr/>
        </p:nvSpPr>
        <p:spPr>
          <a:xfrm>
            <a:off x="8344615" y="1888155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9562171-4B6E-4F11-AE8D-56371648506C}"/>
              </a:ext>
            </a:extLst>
          </p:cNvPr>
          <p:cNvSpPr txBox="1"/>
          <p:nvPr/>
        </p:nvSpPr>
        <p:spPr>
          <a:xfrm>
            <a:off x="8444562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2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990475A4-9C42-47C1-AB9C-1C7ABF38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57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318682F1-8A25-48AD-8CD1-EB2F906D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55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881958AC-6653-411C-9F64-8AEAE1997104}"/>
              </a:ext>
            </a:extLst>
          </p:cNvPr>
          <p:cNvSpPr txBox="1"/>
          <p:nvPr/>
        </p:nvSpPr>
        <p:spPr>
          <a:xfrm>
            <a:off x="7553246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4EB038-32CA-41FD-A653-E1C82BC9C172}"/>
              </a:ext>
            </a:extLst>
          </p:cNvPr>
          <p:cNvSpPr txBox="1"/>
          <p:nvPr/>
        </p:nvSpPr>
        <p:spPr>
          <a:xfrm>
            <a:off x="6614490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6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7B20E8EB-1DE3-48D4-A794-CE08E0DD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002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A572A3E4-92AF-4D0B-8AEA-7FA60442BBD8}"/>
              </a:ext>
            </a:extLst>
          </p:cNvPr>
          <p:cNvSpPr txBox="1"/>
          <p:nvPr/>
        </p:nvSpPr>
        <p:spPr>
          <a:xfrm>
            <a:off x="8444562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6650D7-C80A-4AB2-9104-186F73A37372}"/>
              </a:ext>
            </a:extLst>
          </p:cNvPr>
          <p:cNvSpPr txBox="1"/>
          <p:nvPr/>
        </p:nvSpPr>
        <p:spPr>
          <a:xfrm>
            <a:off x="7507106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749B637-AA18-4F71-AD37-1904AD3365A0}"/>
              </a:ext>
            </a:extLst>
          </p:cNvPr>
          <p:cNvSpPr/>
          <p:nvPr/>
        </p:nvSpPr>
        <p:spPr>
          <a:xfrm>
            <a:off x="3449995" y="1922306"/>
            <a:ext cx="1124898" cy="2462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서울</a:t>
            </a:r>
            <a:r>
              <a:rPr lang="en-US" altLang="ko-KR" sz="1200" dirty="0">
                <a:solidFill>
                  <a:schemeClr val="bg1"/>
                </a:solidFill>
              </a:rPr>
              <a:t>(2)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F1FE55-B7BA-4623-882F-94D3F0E4D7DF}"/>
              </a:ext>
            </a:extLst>
          </p:cNvPr>
          <p:cNvSpPr txBox="1"/>
          <p:nvPr/>
        </p:nvSpPr>
        <p:spPr>
          <a:xfrm>
            <a:off x="3344980" y="1698040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극장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E64D91-24BE-4FEF-83C9-A1A4B00E0CE0}"/>
              </a:ext>
            </a:extLst>
          </p:cNvPr>
          <p:cNvSpPr/>
          <p:nvPr/>
        </p:nvSpPr>
        <p:spPr>
          <a:xfrm>
            <a:off x="3449995" y="2207930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A8CBA0A-C896-40A2-B0A3-AFED96A45549}"/>
              </a:ext>
            </a:extLst>
          </p:cNvPr>
          <p:cNvSpPr/>
          <p:nvPr/>
        </p:nvSpPr>
        <p:spPr>
          <a:xfrm>
            <a:off x="3449995" y="2518295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947BBB4-59B5-404D-8883-DB6A913F4A9A}"/>
              </a:ext>
            </a:extLst>
          </p:cNvPr>
          <p:cNvSpPr/>
          <p:nvPr/>
        </p:nvSpPr>
        <p:spPr>
          <a:xfrm>
            <a:off x="3449995" y="2844113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9B4A984-8485-42B1-9947-C0DECBE2CEDF}"/>
              </a:ext>
            </a:extLst>
          </p:cNvPr>
          <p:cNvSpPr/>
          <p:nvPr/>
        </p:nvSpPr>
        <p:spPr>
          <a:xfrm>
            <a:off x="3449995" y="316158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54C206-2799-4757-9F38-B0E2513B418A}"/>
              </a:ext>
            </a:extLst>
          </p:cNvPr>
          <p:cNvSpPr/>
          <p:nvPr/>
        </p:nvSpPr>
        <p:spPr>
          <a:xfrm>
            <a:off x="4644637" y="1929391"/>
            <a:ext cx="1212333" cy="21530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영화관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211E140-7013-4956-AAB7-CE178C0ECD1E}"/>
              </a:ext>
            </a:extLst>
          </p:cNvPr>
          <p:cNvSpPr/>
          <p:nvPr/>
        </p:nvSpPr>
        <p:spPr>
          <a:xfrm>
            <a:off x="3449995" y="3503501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BAEFA70-EA82-4ADC-AE45-11EF36B27D85}"/>
              </a:ext>
            </a:extLst>
          </p:cNvPr>
          <p:cNvSpPr/>
          <p:nvPr/>
        </p:nvSpPr>
        <p:spPr>
          <a:xfrm>
            <a:off x="3449995" y="383626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36B339-1E46-4287-90B3-48C174A22E2C}"/>
              </a:ext>
            </a:extLst>
          </p:cNvPr>
          <p:cNvSpPr/>
          <p:nvPr/>
        </p:nvSpPr>
        <p:spPr>
          <a:xfrm>
            <a:off x="4755062" y="164514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달력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D6F8F74-4964-41E6-BA62-B1DF8482EE00}"/>
              </a:ext>
            </a:extLst>
          </p:cNvPr>
          <p:cNvGrpSpPr/>
          <p:nvPr/>
        </p:nvGrpSpPr>
        <p:grpSpPr>
          <a:xfrm>
            <a:off x="3128781" y="1377229"/>
            <a:ext cx="254379" cy="264540"/>
            <a:chOff x="5672667" y="2302072"/>
            <a:chExt cx="270933" cy="270933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B9F1C64-4D22-4E53-A3FE-BB6A22897E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E0BB8B-BB54-432D-8198-5BA7E4B369A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EB3774B-CAC6-4CCE-A6A3-6D3AF5AE4C66}"/>
              </a:ext>
            </a:extLst>
          </p:cNvPr>
          <p:cNvGrpSpPr/>
          <p:nvPr/>
        </p:nvGrpSpPr>
        <p:grpSpPr>
          <a:xfrm>
            <a:off x="5752473" y="1151530"/>
            <a:ext cx="254379" cy="264540"/>
            <a:chOff x="5672667" y="2302072"/>
            <a:chExt cx="270933" cy="27093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16CD71C-9631-4989-B4CC-E4A289A4258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AD5CAE-16A0-4698-A22F-849C80827CBF}"/>
                </a:ext>
              </a:extLst>
            </p:cNvPr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6D7A4C-E9C6-4DD6-BDCD-ACB8A24B94A2}"/>
              </a:ext>
            </a:extLst>
          </p:cNvPr>
          <p:cNvSpPr/>
          <p:nvPr/>
        </p:nvSpPr>
        <p:spPr>
          <a:xfrm>
            <a:off x="7029179" y="6356532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97BC1B-D1D2-43D5-8861-C9AA933D2B82}"/>
              </a:ext>
            </a:extLst>
          </p:cNvPr>
          <p:cNvCxnSpPr/>
          <p:nvPr/>
        </p:nvCxnSpPr>
        <p:spPr>
          <a:xfrm>
            <a:off x="3954654" y="6206184"/>
            <a:ext cx="367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997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44656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 정보 및 예약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404343" y="2920218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예매하기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0A65D-9CDA-4449-94A2-0AA3E1731427}"/>
              </a:ext>
            </a:extLst>
          </p:cNvPr>
          <p:cNvSpPr/>
          <p:nvPr/>
        </p:nvSpPr>
        <p:spPr>
          <a:xfrm>
            <a:off x="3501531" y="1399451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 포스터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01531" y="2571854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줄거리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01531" y="3732068"/>
            <a:ext cx="4916328" cy="14292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한줄평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869F905-C84C-4772-B661-C13FEC554082}"/>
              </a:ext>
            </a:extLst>
          </p:cNvPr>
          <p:cNvSpPr/>
          <p:nvPr/>
        </p:nvSpPr>
        <p:spPr>
          <a:xfrm>
            <a:off x="6155720" y="1399451"/>
            <a:ext cx="2348200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78659" y="2243675"/>
            <a:ext cx="1974064" cy="1463185"/>
            <a:chOff x="6625018" y="1449924"/>
            <a:chExt cx="2032739" cy="1659467"/>
          </a:xfrm>
        </p:grpSpPr>
        <p:sp>
          <p:nvSpPr>
            <p:cNvPr id="95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영화정보를 보여주는 페이지이며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예매하기 버튼을 누르면 예매페이지로 이동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343C9D4-21AC-4EEC-8280-C3FC7DD29AE9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CCE488-DC92-411D-9795-FA98D9B5AF4B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F6323D-D270-42E6-A818-3767C73B620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90691F-FCDB-4BE5-A13C-19FA50DB0AD3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8CF422-FBC1-46AA-B01C-A9A6E4F2996D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024267-3D0E-45D7-9B73-3ECBCB493FD2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6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44656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 정보 및 예약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404343" y="2920218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예매하기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0A65D-9CDA-4449-94A2-0AA3E1731427}"/>
              </a:ext>
            </a:extLst>
          </p:cNvPr>
          <p:cNvSpPr/>
          <p:nvPr/>
        </p:nvSpPr>
        <p:spPr>
          <a:xfrm>
            <a:off x="3501531" y="1399451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 포스터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01531" y="2571854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줄거리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01531" y="3732068"/>
            <a:ext cx="4916328" cy="14292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한줄평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869F905-C84C-4772-B661-C13FEC554082}"/>
              </a:ext>
            </a:extLst>
          </p:cNvPr>
          <p:cNvSpPr/>
          <p:nvPr/>
        </p:nvSpPr>
        <p:spPr>
          <a:xfrm>
            <a:off x="6155720" y="1399451"/>
            <a:ext cx="2348200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78659" y="2243675"/>
            <a:ext cx="1974064" cy="1463185"/>
            <a:chOff x="6625018" y="1449924"/>
            <a:chExt cx="2032739" cy="1659467"/>
          </a:xfrm>
        </p:grpSpPr>
        <p:sp>
          <p:nvSpPr>
            <p:cNvPr id="95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영화정보를 보여주는 페이지이며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예매하기 버튼을 누르면 예매페이지로 이동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343C9D4-21AC-4EEC-8280-C3FC7DD29AE9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CCE488-DC92-411D-9795-FA98D9B5AF4B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F6323D-D270-42E6-A818-3767C73B620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90691F-FCDB-4BE5-A13C-19FA50DB0AD3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8CF422-FBC1-46AA-B01C-A9A6E4F2996D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024267-3D0E-45D7-9B73-3ECBCB493FD2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558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메뉴 구조도</a:t>
            </a:r>
            <a:endParaRPr lang="en" b="1" dirty="0"/>
          </a:p>
        </p:txBody>
      </p:sp>
      <p:sp>
        <p:nvSpPr>
          <p:cNvPr id="5" name="사각형: 둥근 모서리 1">
            <a:extLst>
              <a:ext uri="{FF2B5EF4-FFF2-40B4-BE49-F238E27FC236}">
                <a16:creationId xmlns:a16="http://schemas.microsoft.com/office/drawing/2014/main" id="{ED98FABF-A131-4525-9CBD-7FDCE8442827}"/>
              </a:ext>
            </a:extLst>
          </p:cNvPr>
          <p:cNvSpPr/>
          <p:nvPr/>
        </p:nvSpPr>
        <p:spPr>
          <a:xfrm>
            <a:off x="5603963" y="1222469"/>
            <a:ext cx="1156774" cy="363038"/>
          </a:xfrm>
          <a:prstGeom prst="round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온라인 돌봄 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 프로그램</a:t>
            </a:r>
          </a:p>
        </p:txBody>
      </p:sp>
      <p:sp>
        <p:nvSpPr>
          <p:cNvPr id="6" name="사각형: 둥근 모서리 22">
            <a:extLst>
              <a:ext uri="{FF2B5EF4-FFF2-40B4-BE49-F238E27FC236}">
                <a16:creationId xmlns:a16="http://schemas.microsoft.com/office/drawing/2014/main" id="{F2854913-9343-4BF1-833E-84EE79F0354A}"/>
              </a:ext>
            </a:extLst>
          </p:cNvPr>
          <p:cNvSpPr/>
          <p:nvPr/>
        </p:nvSpPr>
        <p:spPr>
          <a:xfrm>
            <a:off x="2190552" y="1982313"/>
            <a:ext cx="1080120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사각형: 둥근 모서리 24">
            <a:extLst>
              <a:ext uri="{FF2B5EF4-FFF2-40B4-BE49-F238E27FC236}">
                <a16:creationId xmlns:a16="http://schemas.microsoft.com/office/drawing/2014/main" id="{AEC01EAA-AB29-4468-9678-F925D080C56B}"/>
              </a:ext>
            </a:extLst>
          </p:cNvPr>
          <p:cNvSpPr/>
          <p:nvPr/>
        </p:nvSpPr>
        <p:spPr>
          <a:xfrm>
            <a:off x="8977052" y="1982313"/>
            <a:ext cx="1080120" cy="363033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사각형: 둥근 모서리 47">
            <a:extLst>
              <a:ext uri="{FF2B5EF4-FFF2-40B4-BE49-F238E27FC236}">
                <a16:creationId xmlns:a16="http://schemas.microsoft.com/office/drawing/2014/main" id="{6CEE7561-3E50-4F96-A707-1C9F21540407}"/>
              </a:ext>
            </a:extLst>
          </p:cNvPr>
          <p:cNvSpPr/>
          <p:nvPr/>
        </p:nvSpPr>
        <p:spPr>
          <a:xfrm>
            <a:off x="5714298" y="1982317"/>
            <a:ext cx="936104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</a:t>
            </a:r>
          </a:p>
        </p:txBody>
      </p:sp>
      <p:sp>
        <p:nvSpPr>
          <p:cNvPr id="9" name="사각형: 둥근 모서리 61">
            <a:extLst>
              <a:ext uri="{FF2B5EF4-FFF2-40B4-BE49-F238E27FC236}">
                <a16:creationId xmlns:a16="http://schemas.microsoft.com/office/drawing/2014/main" id="{067840AD-8805-4D87-9206-6B8559A14421}"/>
              </a:ext>
            </a:extLst>
          </p:cNvPr>
          <p:cNvSpPr/>
          <p:nvPr/>
        </p:nvSpPr>
        <p:spPr>
          <a:xfrm>
            <a:off x="5640468" y="2715187"/>
            <a:ext cx="1078378" cy="519209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 원 가 입</a:t>
            </a:r>
            <a:endParaRPr lang="en-US" altLang="ko-KR" sz="11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 / PW </a:t>
            </a:r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찾기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사각형: 둥근 모서리 48">
            <a:extLst>
              <a:ext uri="{FF2B5EF4-FFF2-40B4-BE49-F238E27FC236}">
                <a16:creationId xmlns:a16="http://schemas.microsoft.com/office/drawing/2014/main" id="{CD694A7D-C527-49BF-8730-EA35BEA84809}"/>
              </a:ext>
            </a:extLst>
          </p:cNvPr>
          <p:cNvSpPr/>
          <p:nvPr/>
        </p:nvSpPr>
        <p:spPr>
          <a:xfrm>
            <a:off x="246336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마이페이지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사각형: 둥근 모서리 55">
            <a:extLst>
              <a:ext uri="{FF2B5EF4-FFF2-40B4-BE49-F238E27FC236}">
                <a16:creationId xmlns:a16="http://schemas.microsoft.com/office/drawing/2014/main" id="{C06ADF08-D6EC-4366-BCA2-0E8D742F914C}"/>
              </a:ext>
            </a:extLst>
          </p:cNvPr>
          <p:cNvSpPr/>
          <p:nvPr/>
        </p:nvSpPr>
        <p:spPr>
          <a:xfrm>
            <a:off x="1535330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사각형: 둥근 모서리 56">
            <a:extLst>
              <a:ext uri="{FF2B5EF4-FFF2-40B4-BE49-F238E27FC236}">
                <a16:creationId xmlns:a16="http://schemas.microsoft.com/office/drawing/2014/main" id="{F374BEA9-2906-4DAC-BFE6-5096FC16D7BC}"/>
              </a:ext>
            </a:extLst>
          </p:cNvPr>
          <p:cNvSpPr/>
          <p:nvPr/>
        </p:nvSpPr>
        <p:spPr>
          <a:xfrm>
            <a:off x="1535330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신청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사각형: 둥근 모서리 59">
            <a:extLst>
              <a:ext uri="{FF2B5EF4-FFF2-40B4-BE49-F238E27FC236}">
                <a16:creationId xmlns:a16="http://schemas.microsoft.com/office/drawing/2014/main" id="{B29789B4-AE24-4E50-903A-1083C6A565CD}"/>
              </a:ext>
            </a:extLst>
          </p:cNvPr>
          <p:cNvSpPr/>
          <p:nvPr/>
        </p:nvSpPr>
        <p:spPr>
          <a:xfrm>
            <a:off x="2824324" y="365144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등록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사각형: 둥근 모서리 60">
            <a:extLst>
              <a:ext uri="{FF2B5EF4-FFF2-40B4-BE49-F238E27FC236}">
                <a16:creationId xmlns:a16="http://schemas.microsoft.com/office/drawing/2014/main" id="{468376E5-C94F-4016-B1A8-564E5F30CA6A}"/>
              </a:ext>
            </a:extLst>
          </p:cNvPr>
          <p:cNvSpPr/>
          <p:nvPr/>
        </p:nvSpPr>
        <p:spPr>
          <a:xfrm>
            <a:off x="2823090" y="432658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조회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사각형: 둥근 모서리 62">
            <a:extLst>
              <a:ext uri="{FF2B5EF4-FFF2-40B4-BE49-F238E27FC236}">
                <a16:creationId xmlns:a16="http://schemas.microsoft.com/office/drawing/2014/main" id="{171B2A4A-FA47-448F-B9A1-2F2D75CA5E21}"/>
              </a:ext>
            </a:extLst>
          </p:cNvPr>
          <p:cNvSpPr/>
          <p:nvPr/>
        </p:nvSpPr>
        <p:spPr>
          <a:xfrm>
            <a:off x="2823090" y="499663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사각형: 둥근 모서리 63">
            <a:extLst>
              <a:ext uri="{FF2B5EF4-FFF2-40B4-BE49-F238E27FC236}">
                <a16:creationId xmlns:a16="http://schemas.microsoft.com/office/drawing/2014/main" id="{8CFC7B6D-7F12-45EB-943E-AB14F34CDE8E}"/>
              </a:ext>
            </a:extLst>
          </p:cNvPr>
          <p:cNvSpPr/>
          <p:nvPr/>
        </p:nvSpPr>
        <p:spPr>
          <a:xfrm>
            <a:off x="2823090" y="566525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삭제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사각형: 둥근 모서리 65">
            <a:extLst>
              <a:ext uri="{FF2B5EF4-FFF2-40B4-BE49-F238E27FC236}">
                <a16:creationId xmlns:a16="http://schemas.microsoft.com/office/drawing/2014/main" id="{77C2AF75-9E05-4ECA-A32D-6ECFDE8C9130}"/>
              </a:ext>
            </a:extLst>
          </p:cNvPr>
          <p:cNvSpPr/>
          <p:nvPr/>
        </p:nvSpPr>
        <p:spPr>
          <a:xfrm>
            <a:off x="411331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사각형: 둥근 모서리 67">
            <a:extLst>
              <a:ext uri="{FF2B5EF4-FFF2-40B4-BE49-F238E27FC236}">
                <a16:creationId xmlns:a16="http://schemas.microsoft.com/office/drawing/2014/main" id="{C33A3B98-866F-40F4-BB26-E2B6FE58CB6B}"/>
              </a:ext>
            </a:extLst>
          </p:cNvPr>
          <p:cNvSpPr/>
          <p:nvPr/>
        </p:nvSpPr>
        <p:spPr>
          <a:xfrm>
            <a:off x="7332736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사각형: 둥근 모서리 68">
            <a:extLst>
              <a:ext uri="{FF2B5EF4-FFF2-40B4-BE49-F238E27FC236}">
                <a16:creationId xmlns:a16="http://schemas.microsoft.com/office/drawing/2014/main" id="{39386167-AADE-4D5C-9F95-2E9A2CB54EAE}"/>
              </a:ext>
            </a:extLst>
          </p:cNvPr>
          <p:cNvSpPr/>
          <p:nvPr/>
        </p:nvSpPr>
        <p:spPr>
          <a:xfrm>
            <a:off x="7332736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사각형: 둥근 모서리 69">
            <a:extLst>
              <a:ext uri="{FF2B5EF4-FFF2-40B4-BE49-F238E27FC236}">
                <a16:creationId xmlns:a16="http://schemas.microsoft.com/office/drawing/2014/main" id="{EE33A14C-29E2-463A-8EA5-C6BC59FBB10C}"/>
              </a:ext>
            </a:extLst>
          </p:cNvPr>
          <p:cNvSpPr/>
          <p:nvPr/>
        </p:nvSpPr>
        <p:spPr>
          <a:xfrm>
            <a:off x="7332736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사각형: 둥근 모서리 70">
            <a:extLst>
              <a:ext uri="{FF2B5EF4-FFF2-40B4-BE49-F238E27FC236}">
                <a16:creationId xmlns:a16="http://schemas.microsoft.com/office/drawing/2014/main" id="{EF8D16B2-56B9-4A97-87F5-B20AFB583E5F}"/>
              </a:ext>
            </a:extLst>
          </p:cNvPr>
          <p:cNvSpPr/>
          <p:nvPr/>
        </p:nvSpPr>
        <p:spPr>
          <a:xfrm>
            <a:off x="7332736" y="5659610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사각형: 둥근 모서리 71">
            <a:extLst>
              <a:ext uri="{FF2B5EF4-FFF2-40B4-BE49-F238E27FC236}">
                <a16:creationId xmlns:a16="http://schemas.microsoft.com/office/drawing/2014/main" id="{CE8894AA-0BF5-48D1-8C9F-A5A6E9B47A57}"/>
              </a:ext>
            </a:extLst>
          </p:cNvPr>
          <p:cNvSpPr/>
          <p:nvPr/>
        </p:nvSpPr>
        <p:spPr>
          <a:xfrm>
            <a:off x="8974111" y="2969788"/>
            <a:ext cx="1127831" cy="2741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신청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사각형: 둥근 모서리 72">
            <a:extLst>
              <a:ext uri="{FF2B5EF4-FFF2-40B4-BE49-F238E27FC236}">
                <a16:creationId xmlns:a16="http://schemas.microsoft.com/office/drawing/2014/main" id="{FFDB7E79-0C07-44E7-86F6-E825D908120C}"/>
              </a:ext>
            </a:extLst>
          </p:cNvPr>
          <p:cNvSpPr/>
          <p:nvPr/>
        </p:nvSpPr>
        <p:spPr>
          <a:xfrm>
            <a:off x="8974112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돌봄신청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74112" y="4314978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승인</a:t>
            </a:r>
            <a:r>
              <a:rPr lang="en-US" altLang="ko-KR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거절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사각형: 둥근 모서리 75">
            <a:extLst>
              <a:ext uri="{FF2B5EF4-FFF2-40B4-BE49-F238E27FC236}">
                <a16:creationId xmlns:a16="http://schemas.microsoft.com/office/drawing/2014/main" id="{54162891-C02B-47BC-8B0E-DBDEF49D0BDF}"/>
              </a:ext>
            </a:extLst>
          </p:cNvPr>
          <p:cNvSpPr/>
          <p:nvPr/>
        </p:nvSpPr>
        <p:spPr>
          <a:xfrm>
            <a:off x="7332736" y="2969788"/>
            <a:ext cx="1123368" cy="255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시설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사각형: 둥근 모서리 77">
            <a:extLst>
              <a:ext uri="{FF2B5EF4-FFF2-40B4-BE49-F238E27FC236}">
                <a16:creationId xmlns:a16="http://schemas.microsoft.com/office/drawing/2014/main" id="{41EAC68B-5908-40F4-BBFC-BC7F6D798CE1}"/>
              </a:ext>
            </a:extLst>
          </p:cNvPr>
          <p:cNvSpPr/>
          <p:nvPr/>
        </p:nvSpPr>
        <p:spPr>
          <a:xfrm>
            <a:off x="1061548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사각형: 둥근 모서리 80">
            <a:extLst>
              <a:ext uri="{FF2B5EF4-FFF2-40B4-BE49-F238E27FC236}">
                <a16:creationId xmlns:a16="http://schemas.microsoft.com/office/drawing/2014/main" id="{2B4AE7B2-09DA-4C37-811A-B3D6BC240A77}"/>
              </a:ext>
            </a:extLst>
          </p:cNvPr>
          <p:cNvSpPr/>
          <p:nvPr/>
        </p:nvSpPr>
        <p:spPr>
          <a:xfrm>
            <a:off x="10615488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사각형: 둥근 모서리 81">
            <a:extLst>
              <a:ext uri="{FF2B5EF4-FFF2-40B4-BE49-F238E27FC236}">
                <a16:creationId xmlns:a16="http://schemas.microsoft.com/office/drawing/2014/main" id="{0DE6ABFF-1B46-4725-BAEC-71A192D918D9}"/>
              </a:ext>
            </a:extLst>
          </p:cNvPr>
          <p:cNvSpPr/>
          <p:nvPr/>
        </p:nvSpPr>
        <p:spPr>
          <a:xfrm>
            <a:off x="10615488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사각형: 둥근 모서리 82">
            <a:extLst>
              <a:ext uri="{FF2B5EF4-FFF2-40B4-BE49-F238E27FC236}">
                <a16:creationId xmlns:a16="http://schemas.microsoft.com/office/drawing/2014/main" id="{A6C07982-D355-46B3-961F-0F82EB68969D}"/>
              </a:ext>
            </a:extLst>
          </p:cNvPr>
          <p:cNvSpPr/>
          <p:nvPr/>
        </p:nvSpPr>
        <p:spPr>
          <a:xfrm>
            <a:off x="10615488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사각형: 둥근 모서리 83">
            <a:extLst>
              <a:ext uri="{FF2B5EF4-FFF2-40B4-BE49-F238E27FC236}">
                <a16:creationId xmlns:a16="http://schemas.microsoft.com/office/drawing/2014/main" id="{B28AF944-83D9-483C-97E2-9E6461453746}"/>
              </a:ext>
            </a:extLst>
          </p:cNvPr>
          <p:cNvSpPr/>
          <p:nvPr/>
        </p:nvSpPr>
        <p:spPr>
          <a:xfrm>
            <a:off x="10615488" y="565585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F622816-DB4B-414E-BD8D-C7E619B0245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30612" y="2345350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3FF5BB6-CA71-4F90-9F71-F886CDE19B7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182350" y="1585507"/>
            <a:ext cx="0" cy="39681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63EAD9-2E7A-4C51-B8D3-C316E3995C0A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3270672" y="2163832"/>
            <a:ext cx="2443626" cy="4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D6E41E-B715-4602-B767-DD518719EC0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6650402" y="2163830"/>
            <a:ext cx="2326650" cy="6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62C634C-6C3C-46E1-ADBD-1C7B7DC3E80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182350" y="2345354"/>
            <a:ext cx="0" cy="368735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26DF7B9-27F3-4503-8D29-AE7B6CD4834D}"/>
              </a:ext>
            </a:extLst>
          </p:cNvPr>
          <p:cNvCxnSpPr>
            <a:cxnSpLocks/>
          </p:cNvCxnSpPr>
          <p:nvPr/>
        </p:nvCxnSpPr>
        <p:spPr>
          <a:xfrm>
            <a:off x="786396" y="2715187"/>
            <a:ext cx="386698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304BA1-BEB4-4A15-92A5-0EAE8A52F64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86396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6B4A03E-79A9-4C94-94DC-3B09719A99C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075390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64B21F-D4D7-4E4B-A3E8-8EC83ED6883D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3360682" y="2714089"/>
            <a:ext cx="2468" cy="260697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B04980-F510-4934-8991-B04BE1521F93}"/>
              </a:ext>
            </a:extLst>
          </p:cNvPr>
          <p:cNvCxnSpPr>
            <a:cxnSpLocks/>
          </p:cNvCxnSpPr>
          <p:nvPr/>
        </p:nvCxnSpPr>
        <p:spPr>
          <a:xfrm>
            <a:off x="465337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EE315CD-32E2-497A-BBD9-37E92B75E653}"/>
              </a:ext>
            </a:extLst>
          </p:cNvPr>
          <p:cNvCxnSpPr>
            <a:cxnSpLocks/>
          </p:cNvCxnSpPr>
          <p:nvPr/>
        </p:nvCxnSpPr>
        <p:spPr>
          <a:xfrm>
            <a:off x="9524897" y="2344801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2753232-5655-43C8-AD2D-2691C8C07111}"/>
              </a:ext>
            </a:extLst>
          </p:cNvPr>
          <p:cNvCxnSpPr>
            <a:cxnSpLocks/>
          </p:cNvCxnSpPr>
          <p:nvPr/>
        </p:nvCxnSpPr>
        <p:spPr>
          <a:xfrm>
            <a:off x="7872796" y="2714638"/>
            <a:ext cx="328275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43A812-E86A-4DC9-9AF2-5D378CF2F59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77116" y="2714089"/>
            <a:ext cx="17304" cy="255699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665B9A4-822A-45D5-99F0-96CA19658A06}"/>
              </a:ext>
            </a:extLst>
          </p:cNvPr>
          <p:cNvCxnSpPr>
            <a:cxnSpLocks/>
          </p:cNvCxnSpPr>
          <p:nvPr/>
        </p:nvCxnSpPr>
        <p:spPr>
          <a:xfrm>
            <a:off x="9524897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AF6FBD2-0572-4633-B200-3DA9096FA2EB}"/>
              </a:ext>
            </a:extLst>
          </p:cNvPr>
          <p:cNvCxnSpPr>
            <a:cxnSpLocks/>
          </p:cNvCxnSpPr>
          <p:nvPr/>
        </p:nvCxnSpPr>
        <p:spPr>
          <a:xfrm>
            <a:off x="1115554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853AB6-7E6F-4CE8-8533-623D225A97D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075390" y="3220407"/>
            <a:ext cx="0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17939DE-201B-4A32-93B0-1F252691FA4B}"/>
              </a:ext>
            </a:extLst>
          </p:cNvPr>
          <p:cNvCxnSpPr>
            <a:cxnSpLocks/>
          </p:cNvCxnSpPr>
          <p:nvPr/>
        </p:nvCxnSpPr>
        <p:spPr>
          <a:xfrm>
            <a:off x="3361916" y="3894273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4961082-B1EC-4924-9ABB-0B0DF24D44AE}"/>
              </a:ext>
            </a:extLst>
          </p:cNvPr>
          <p:cNvCxnSpPr>
            <a:cxnSpLocks/>
          </p:cNvCxnSpPr>
          <p:nvPr/>
        </p:nvCxnSpPr>
        <p:spPr>
          <a:xfrm>
            <a:off x="3361916" y="456430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CBE3BDA-78EC-4831-B8D7-50AEB419E1E1}"/>
              </a:ext>
            </a:extLst>
          </p:cNvPr>
          <p:cNvCxnSpPr>
            <a:cxnSpLocks/>
          </p:cNvCxnSpPr>
          <p:nvPr/>
        </p:nvCxnSpPr>
        <p:spPr>
          <a:xfrm>
            <a:off x="3360682" y="5240734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CE43231-60AD-4AD7-92A0-AFB15B7C7818}"/>
              </a:ext>
            </a:extLst>
          </p:cNvPr>
          <p:cNvCxnSpPr>
            <a:cxnSpLocks/>
          </p:cNvCxnSpPr>
          <p:nvPr/>
        </p:nvCxnSpPr>
        <p:spPr>
          <a:xfrm>
            <a:off x="7874975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B21A5F1-E4A5-4E43-93C0-0E1C9F4993DA}"/>
              </a:ext>
            </a:extLst>
          </p:cNvPr>
          <p:cNvCxnSpPr>
            <a:cxnSpLocks/>
          </p:cNvCxnSpPr>
          <p:nvPr/>
        </p:nvCxnSpPr>
        <p:spPr>
          <a:xfrm>
            <a:off x="7872796" y="390042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AB7C099-CEED-41AD-BD4C-7AF0944C85E7}"/>
              </a:ext>
            </a:extLst>
          </p:cNvPr>
          <p:cNvCxnSpPr>
            <a:cxnSpLocks/>
          </p:cNvCxnSpPr>
          <p:nvPr/>
        </p:nvCxnSpPr>
        <p:spPr>
          <a:xfrm>
            <a:off x="7865755" y="4566478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277A9AC-1FE5-4C30-9C9E-10295996F487}"/>
              </a:ext>
            </a:extLst>
          </p:cNvPr>
          <p:cNvCxnSpPr>
            <a:cxnSpLocks/>
          </p:cNvCxnSpPr>
          <p:nvPr/>
        </p:nvCxnSpPr>
        <p:spPr>
          <a:xfrm>
            <a:off x="7872796" y="522680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CC49EEA-DA8F-4509-8960-7EDE50D21BC0}"/>
              </a:ext>
            </a:extLst>
          </p:cNvPr>
          <p:cNvCxnSpPr>
            <a:cxnSpLocks/>
          </p:cNvCxnSpPr>
          <p:nvPr/>
        </p:nvCxnSpPr>
        <p:spPr>
          <a:xfrm>
            <a:off x="9512938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512938" y="3889021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F780B95-1F69-48F3-AB8E-C396FA8CF6EB}"/>
              </a:ext>
            </a:extLst>
          </p:cNvPr>
          <p:cNvCxnSpPr>
            <a:cxnSpLocks/>
          </p:cNvCxnSpPr>
          <p:nvPr/>
        </p:nvCxnSpPr>
        <p:spPr>
          <a:xfrm>
            <a:off x="11149667" y="321897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B2DC044-A562-45C1-B109-EA2A3DB87F06}"/>
              </a:ext>
            </a:extLst>
          </p:cNvPr>
          <p:cNvCxnSpPr>
            <a:cxnSpLocks/>
          </p:cNvCxnSpPr>
          <p:nvPr/>
        </p:nvCxnSpPr>
        <p:spPr>
          <a:xfrm>
            <a:off x="11149667" y="388264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2C5C03B-0F0C-4C68-A0A7-29D3744301FB}"/>
              </a:ext>
            </a:extLst>
          </p:cNvPr>
          <p:cNvCxnSpPr>
            <a:cxnSpLocks/>
          </p:cNvCxnSpPr>
          <p:nvPr/>
        </p:nvCxnSpPr>
        <p:spPr>
          <a:xfrm>
            <a:off x="11147562" y="456559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33B802B-6EDF-4B07-8B33-3FEA8F774B3D}"/>
              </a:ext>
            </a:extLst>
          </p:cNvPr>
          <p:cNvCxnSpPr>
            <a:cxnSpLocks/>
          </p:cNvCxnSpPr>
          <p:nvPr/>
        </p:nvCxnSpPr>
        <p:spPr>
          <a:xfrm>
            <a:off x="11154314" y="5235092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5" y="3475007"/>
            <a:ext cx="1080121" cy="4076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회원정보수정</a:t>
            </a:r>
            <a:endParaRPr lang="en-US" altLang="ko-KR" sz="10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자녀정보관리</a:t>
            </a: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86396" y="3224388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76">
            <a:extLst>
              <a:ext uri="{FF2B5EF4-FFF2-40B4-BE49-F238E27FC236}">
                <a16:creationId xmlns:a16="http://schemas.microsoft.com/office/drawing/2014/main" id="{A5B7CB42-D2FA-452E-93CE-FA32D463876F}"/>
              </a:ext>
            </a:extLst>
          </p:cNvPr>
          <p:cNvSpPr/>
          <p:nvPr/>
        </p:nvSpPr>
        <p:spPr>
          <a:xfrm>
            <a:off x="2823090" y="2974786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관리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C496068-6D91-4F9E-B040-BB3C83FC364F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3363150" y="3225405"/>
            <a:ext cx="1234" cy="426043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87">
            <a:extLst>
              <a:ext uri="{FF2B5EF4-FFF2-40B4-BE49-F238E27FC236}">
                <a16:creationId xmlns:a16="http://schemas.microsoft.com/office/drawing/2014/main" id="{74CF3B80-8C35-401A-8248-D4A206F6D498}"/>
              </a:ext>
            </a:extLst>
          </p:cNvPr>
          <p:cNvSpPr/>
          <p:nvPr/>
        </p:nvSpPr>
        <p:spPr>
          <a:xfrm>
            <a:off x="1527410" y="4313539"/>
            <a:ext cx="1080120" cy="390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신청결과</a:t>
            </a:r>
            <a:endParaRPr lang="en-US" altLang="ko-KR" sz="11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확인 </a:t>
            </a:r>
            <a:r>
              <a:rPr lang="en-US" altLang="ko-KR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A1E6E58-6C09-41BF-B84A-641594287F17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2067470" y="3891059"/>
            <a:ext cx="4939" cy="42248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6" y="413326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회원탈퇴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786396" y="3882645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489274" y="4753549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51682" y="5003696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</a:t>
            </a:r>
            <a:r>
              <a:rPr lang="en-US" altLang="ko-KR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퇴소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처리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0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E7DED9-7510-44C9-AC95-6382BD39BB9F}"/>
              </a:ext>
            </a:extLst>
          </p:cNvPr>
          <p:cNvSpPr/>
          <p:nvPr/>
        </p:nvSpPr>
        <p:spPr>
          <a:xfrm>
            <a:off x="1750738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영화페이지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591032" y="1866146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상영 예정인 영화가  개봉 날짜 순으로 나열되며 이미지 클릭 시 영화 상세 페이지로 이동합니다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최신개봉작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6276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팀명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상영예정작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404145" y="1482025"/>
            <a:ext cx="5148886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상영예정작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408981" y="190576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예정 날짜</a:t>
            </a:r>
            <a:endParaRPr lang="en-US" altLang="ko-KR" sz="1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( D-DAY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출력 </a:t>
            </a: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endParaRPr lang="en-US" altLang="ko-KR" sz="1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영화 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790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E8E070-FDD1-4818-80E2-6471AD40E41B}"/>
              </a:ext>
            </a:extLst>
          </p:cNvPr>
          <p:cNvSpPr/>
          <p:nvPr/>
        </p:nvSpPr>
        <p:spPr>
          <a:xfrm>
            <a:off x="1750738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이벤트페이지 </a:t>
            </a:r>
            <a:r>
              <a:rPr lang="en-US" altLang="ko-KR" dirty="0"/>
              <a:t>1-1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967948" y="1876085"/>
            <a:ext cx="1312991" cy="1205046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진행중인 이벤트가 이름 순으로 정렬됩니다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이미지를 누르면 각 이벤트 페이지로 넘어갑니다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최신개봉작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6276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팀명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상영예정작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357044" y="190520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493D6D-9035-40D5-AB1D-1000141D8519}"/>
              </a:ext>
            </a:extLst>
          </p:cNvPr>
          <p:cNvSpPr/>
          <p:nvPr/>
        </p:nvSpPr>
        <p:spPr>
          <a:xfrm>
            <a:off x="7953086" y="1284831"/>
            <a:ext cx="599943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</a:rPr>
              <a:t>당첨자발표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88F370F-0C09-4FD2-9291-30E26D80DDDF}"/>
              </a:ext>
            </a:extLst>
          </p:cNvPr>
          <p:cNvGrpSpPr/>
          <p:nvPr/>
        </p:nvGrpSpPr>
        <p:grpSpPr>
          <a:xfrm>
            <a:off x="8732394" y="1294154"/>
            <a:ext cx="254379" cy="265823"/>
            <a:chOff x="5672667" y="2300758"/>
            <a:chExt cx="270933" cy="27224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5062ADC-0A46-423F-8C3E-2FD9889818B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0171D3-F699-486E-A20F-7B1ED37EDEC2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FE76425-6503-41EE-B4F7-F948D05FB6F2}"/>
              </a:ext>
            </a:extLst>
          </p:cNvPr>
          <p:cNvGrpSpPr/>
          <p:nvPr/>
        </p:nvGrpSpPr>
        <p:grpSpPr>
          <a:xfrm>
            <a:off x="9044267" y="1098737"/>
            <a:ext cx="1491211" cy="710185"/>
            <a:chOff x="3354492" y="1417936"/>
            <a:chExt cx="2053409" cy="1659467"/>
          </a:xfrm>
        </p:grpSpPr>
        <p:sp>
          <p:nvSpPr>
            <p:cNvPr id="34" name="한쪽 모서리가 잘린 사각형 47">
              <a:extLst>
                <a:ext uri="{FF2B5EF4-FFF2-40B4-BE49-F238E27FC236}">
                  <a16:creationId xmlns:a16="http://schemas.microsoft.com/office/drawing/2014/main" id="{43BA1D48-2D3F-45A7-AC80-8716CC87B82D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이벤트의 당첨자를 알려줍니다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08AE32A5-686B-497F-BECF-F4C93D1125A0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C570E18-3A5A-4964-8660-0EC402115B3B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 제목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C7F64C5-601C-4210-85B6-18BD984CF4F4}"/>
              </a:ext>
            </a:extLst>
          </p:cNvPr>
          <p:cNvSpPr/>
          <p:nvPr/>
        </p:nvSpPr>
        <p:spPr>
          <a:xfrm>
            <a:off x="3364150" y="1312575"/>
            <a:ext cx="596562" cy="2857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EVENT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F63540E-9DAB-41B0-AF3E-20A4702E1282}"/>
              </a:ext>
            </a:extLst>
          </p:cNvPr>
          <p:cNvCxnSpPr>
            <a:cxnSpLocks/>
          </p:cNvCxnSpPr>
          <p:nvPr/>
        </p:nvCxnSpPr>
        <p:spPr>
          <a:xfrm>
            <a:off x="3463595" y="1585117"/>
            <a:ext cx="5089434" cy="201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16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19447" y="2235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팀 소개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75346" y="224113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최신개봉작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33316" y="224112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33316" y="294069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819448" y="292953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소개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19446" y="348170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후기</a:t>
            </a:r>
          </a:p>
        </p:txBody>
      </p:sp>
      <p:cxnSp>
        <p:nvCxnSpPr>
          <p:cNvPr id="37" name="직선 연결선 36"/>
          <p:cNvCxnSpPr>
            <a:stCxn id="4" idx="2"/>
            <a:endCxn id="18" idx="0"/>
          </p:cNvCxnSpPr>
          <p:nvPr/>
        </p:nvCxnSpPr>
        <p:spPr>
          <a:xfrm>
            <a:off x="4417375" y="2620154"/>
            <a:ext cx="1" cy="3093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2"/>
            <a:endCxn id="19" idx="0"/>
          </p:cNvCxnSpPr>
          <p:nvPr/>
        </p:nvCxnSpPr>
        <p:spPr>
          <a:xfrm flipH="1">
            <a:off x="4417374" y="3314170"/>
            <a:ext cx="2" cy="1675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cxnSpLocks/>
            <a:stCxn id="8" idx="2"/>
            <a:endCxn id="11" idx="0"/>
          </p:cNvCxnSpPr>
          <p:nvPr/>
        </p:nvCxnSpPr>
        <p:spPr>
          <a:xfrm>
            <a:off x="9131244" y="2625762"/>
            <a:ext cx="0" cy="3149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1914684" y="2235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1914683" y="289549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323015" y="1169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87F9B6B7-FADD-4C07-B398-7EC30A358354}"/>
              </a:ext>
            </a:extLst>
          </p:cNvPr>
          <p:cNvCxnSpPr>
            <a:cxnSpLocks/>
            <a:stCxn id="69" idx="2"/>
            <a:endCxn id="60" idx="0"/>
          </p:cNvCxnSpPr>
          <p:nvPr/>
        </p:nvCxnSpPr>
        <p:spPr>
          <a:xfrm rot="5400000">
            <a:off x="3876096" y="190671"/>
            <a:ext cx="681365" cy="34083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DD456F9-2F5E-429A-83F2-4FA6DE6355AE}"/>
              </a:ext>
            </a:extLst>
          </p:cNvPr>
          <p:cNvSpPr/>
          <p:nvPr/>
        </p:nvSpPr>
        <p:spPr>
          <a:xfrm>
            <a:off x="1914682" y="402653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1914680" y="34760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아이디 찾기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728A449-6057-43BF-8703-205291F422A6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flipH="1">
            <a:off x="2512611" y="2620154"/>
            <a:ext cx="1" cy="2753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971C7BA-5E43-4EA3-81DA-468B87061139}"/>
              </a:ext>
            </a:extLst>
          </p:cNvPr>
          <p:cNvCxnSpPr>
            <a:cxnSpLocks/>
            <a:stCxn id="61" idx="2"/>
            <a:endCxn id="117" idx="0"/>
          </p:cNvCxnSpPr>
          <p:nvPr/>
        </p:nvCxnSpPr>
        <p:spPr>
          <a:xfrm flipH="1">
            <a:off x="2512608" y="3280127"/>
            <a:ext cx="3" cy="1959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9CB2F2A7-8134-45E6-90B3-293D75774475}"/>
              </a:ext>
            </a:extLst>
          </p:cNvPr>
          <p:cNvCxnSpPr>
            <a:cxnSpLocks/>
            <a:stCxn id="117" idx="2"/>
            <a:endCxn id="86" idx="0"/>
          </p:cNvCxnSpPr>
          <p:nvPr/>
        </p:nvCxnSpPr>
        <p:spPr>
          <a:xfrm>
            <a:off x="2512608" y="3860728"/>
            <a:ext cx="2" cy="165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  <a:stCxn id="69" idx="2"/>
            <a:endCxn id="8" idx="0"/>
          </p:cNvCxnSpPr>
          <p:nvPr/>
        </p:nvCxnSpPr>
        <p:spPr>
          <a:xfrm rot="16200000" flipH="1">
            <a:off x="7182607" y="292489"/>
            <a:ext cx="686973" cy="321030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69" idx="2"/>
            <a:endCxn id="5" idx="0"/>
          </p:cNvCxnSpPr>
          <p:nvPr/>
        </p:nvCxnSpPr>
        <p:spPr>
          <a:xfrm rot="16200000" flipH="1">
            <a:off x="6153620" y="1321476"/>
            <a:ext cx="686976" cy="11523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stCxn id="69" idx="2"/>
            <a:endCxn id="4" idx="0"/>
          </p:cNvCxnSpPr>
          <p:nvPr/>
        </p:nvCxnSpPr>
        <p:spPr>
          <a:xfrm rot="5400000">
            <a:off x="4828477" y="1143052"/>
            <a:ext cx="681365" cy="15035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782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99921-C7FA-4B19-8CCE-211FCE39DDAE}"/>
              </a:ext>
            </a:extLst>
          </p:cNvPr>
          <p:cNvSpPr txBox="1"/>
          <p:nvPr/>
        </p:nvSpPr>
        <p:spPr>
          <a:xfrm>
            <a:off x="978009" y="1131755"/>
            <a:ext cx="145508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회원가입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ko-KR" altLang="en-US" sz="1200" dirty="0"/>
              <a:t>약관동의</a:t>
            </a:r>
            <a:endParaRPr lang="en-US" altLang="ko-KR" sz="1200" dirty="0"/>
          </a:p>
          <a:p>
            <a:r>
              <a:rPr lang="ko-KR" altLang="en-US" sz="1200" dirty="0"/>
              <a:t>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B59CA-5E13-4FE8-8F0E-23D4B35085A1}"/>
              </a:ext>
            </a:extLst>
          </p:cNvPr>
          <p:cNvSpPr txBox="1"/>
          <p:nvPr/>
        </p:nvSpPr>
        <p:spPr>
          <a:xfrm>
            <a:off x="4183711" y="1131755"/>
            <a:ext cx="1455089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 err="1"/>
              <a:t>최신개봉작</a:t>
            </a:r>
            <a:endParaRPr lang="ko-KR" altLang="en-US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최신개봉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  <a:p>
            <a:r>
              <a:rPr lang="ko-KR" altLang="en-US" sz="1200" dirty="0"/>
              <a:t>예매하기</a:t>
            </a:r>
          </a:p>
          <a:p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0ED31-96C6-464F-B111-A8FD3597213F}"/>
              </a:ext>
            </a:extLst>
          </p:cNvPr>
          <p:cNvSpPr txBox="1"/>
          <p:nvPr/>
        </p:nvSpPr>
        <p:spPr>
          <a:xfrm>
            <a:off x="6049618" y="1131755"/>
            <a:ext cx="17545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영화리뷰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영화리뷰 댓글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1EE00-EA3E-4BC2-B656-8C519D55EEEB}"/>
              </a:ext>
            </a:extLst>
          </p:cNvPr>
          <p:cNvSpPr txBox="1"/>
          <p:nvPr/>
        </p:nvSpPr>
        <p:spPr>
          <a:xfrm>
            <a:off x="9525665" y="1131755"/>
            <a:ext cx="17545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공지사항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41B143-1259-49D1-81C8-D8817231FE9D}"/>
              </a:ext>
            </a:extLst>
          </p:cNvPr>
          <p:cNvSpPr txBox="1"/>
          <p:nvPr/>
        </p:nvSpPr>
        <p:spPr>
          <a:xfrm>
            <a:off x="7764888" y="1131755"/>
            <a:ext cx="1455089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마이페이지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회원정보수정</a:t>
            </a:r>
            <a:endParaRPr lang="en-US" altLang="ko-KR" sz="1200" dirty="0"/>
          </a:p>
          <a:p>
            <a:r>
              <a:rPr lang="ko-KR" altLang="en-US" sz="1200" dirty="0"/>
              <a:t>회원탈퇴</a:t>
            </a:r>
            <a:endParaRPr lang="en-US" altLang="ko-KR" sz="1200" dirty="0"/>
          </a:p>
          <a:p>
            <a:r>
              <a:rPr lang="ko-KR" altLang="en-US" sz="1200" dirty="0"/>
              <a:t>예매내역</a:t>
            </a:r>
            <a:endParaRPr lang="en-US" altLang="ko-KR" sz="1200" dirty="0"/>
          </a:p>
          <a:p>
            <a:r>
              <a:rPr lang="ko-KR" altLang="en-US" sz="1200" dirty="0"/>
              <a:t>예매취소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44958B-A208-4337-AF07-EAFB4385F5BD}"/>
              </a:ext>
            </a:extLst>
          </p:cNvPr>
          <p:cNvSpPr txBox="1"/>
          <p:nvPr/>
        </p:nvSpPr>
        <p:spPr>
          <a:xfrm>
            <a:off x="2494946" y="1131755"/>
            <a:ext cx="145508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로그인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로그인하기</a:t>
            </a:r>
            <a:endParaRPr lang="en-US" altLang="ko-KR" sz="1200" dirty="0"/>
          </a:p>
          <a:p>
            <a:r>
              <a:rPr lang="ko-KR" altLang="en-US" sz="1200" dirty="0"/>
              <a:t>아이디 찾기</a:t>
            </a:r>
            <a:endParaRPr lang="en-US" altLang="ko-KR" sz="1200" dirty="0"/>
          </a:p>
          <a:p>
            <a:r>
              <a:rPr lang="ko-KR" altLang="en-US" sz="1200" dirty="0"/>
              <a:t>비밀번호 찾기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09772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3D1BBB-61FF-4764-8B23-E1F05FA1234F}"/>
              </a:ext>
            </a:extLst>
          </p:cNvPr>
          <p:cNvSpPr/>
          <p:nvPr/>
        </p:nvSpPr>
        <p:spPr>
          <a:xfrm>
            <a:off x="1747988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27A8B52-7F23-484B-96EF-79CFF6F31C43}"/>
              </a:ext>
            </a:extLst>
          </p:cNvPr>
          <p:cNvSpPr/>
          <p:nvPr/>
        </p:nvSpPr>
        <p:spPr>
          <a:xfrm>
            <a:off x="1747988" y="1348116"/>
            <a:ext cx="8425984" cy="18431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</a:rPr>
              <a:t>Slide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01937" y="3328641"/>
            <a:ext cx="5253666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2744614" y="2017200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900530" y="1811750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현재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상영작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이벤트 등 이미지를 슬라이드 형식으로 확인할 수 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617663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739135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8580817" y="788573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900672" y="490001"/>
            <a:ext cx="2053409" cy="1659467"/>
            <a:chOff x="3354492" y="1417936"/>
            <a:chExt cx="2053409" cy="1659467"/>
          </a:xfrm>
        </p:grpSpPr>
        <p:sp>
          <p:nvSpPr>
            <p:cNvPr id="42" name="한쪽 모서리가 잘린 사각형 41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헤더 메뉴 마우스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호버</a:t>
              </a:r>
              <a:r>
                <a:rPr lang="ko-KR" altLang="en-US" sz="800" dirty="0">
                  <a:solidFill>
                    <a:schemeClr val="tx1"/>
                  </a:solidFill>
                </a:rPr>
                <a:t> 시 하위메뉴가 나타난다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각 메뉴를 클릭하면 해당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3" name="이등변 삼각형 42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5A0BD7F-BFDF-4830-BC01-AF41E54BB488}"/>
              </a:ext>
            </a:extLst>
          </p:cNvPr>
          <p:cNvGrpSpPr/>
          <p:nvPr/>
        </p:nvGrpSpPr>
        <p:grpSpPr>
          <a:xfrm>
            <a:off x="6252296" y="1091668"/>
            <a:ext cx="1066127" cy="919408"/>
            <a:chOff x="4330295" y="1053113"/>
            <a:chExt cx="1066127" cy="919408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F4B4F89-7931-4270-B2ED-82C28D7C235F}"/>
                </a:ext>
              </a:extLst>
            </p:cNvPr>
            <p:cNvSpPr/>
            <p:nvPr/>
          </p:nvSpPr>
          <p:spPr>
            <a:xfrm>
              <a:off x="4480030" y="1053113"/>
              <a:ext cx="749375" cy="919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81060C-63F9-47D9-BAF5-53E78A53FDC6}"/>
                </a:ext>
              </a:extLst>
            </p:cNvPr>
            <p:cNvSpPr txBox="1"/>
            <p:nvPr/>
          </p:nvSpPr>
          <p:spPr>
            <a:xfrm>
              <a:off x="4330295" y="1189336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소개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D9C24F5-998D-4DC3-BBB7-BFD72DBE61E6}"/>
                </a:ext>
              </a:extLst>
            </p:cNvPr>
            <p:cNvSpPr txBox="1"/>
            <p:nvPr/>
          </p:nvSpPr>
          <p:spPr>
            <a:xfrm>
              <a:off x="4332142" y="1515358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후기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875B5D5-2E6F-4018-A836-B1193F55B9C1}"/>
              </a:ext>
            </a:extLst>
          </p:cNvPr>
          <p:cNvSpPr/>
          <p:nvPr/>
        </p:nvSpPr>
        <p:spPr>
          <a:xfrm>
            <a:off x="3301937" y="4845433"/>
            <a:ext cx="258464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F45AD5-A0FD-4EA1-995A-2EAC48DEA1A9}"/>
              </a:ext>
            </a:extLst>
          </p:cNvPr>
          <p:cNvSpPr/>
          <p:nvPr/>
        </p:nvSpPr>
        <p:spPr>
          <a:xfrm>
            <a:off x="6293301" y="4845432"/>
            <a:ext cx="226230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이벤트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4C60123-D6DF-4969-91F0-6ACDD5127E45}"/>
              </a:ext>
            </a:extLst>
          </p:cNvPr>
          <p:cNvGrpSpPr/>
          <p:nvPr/>
        </p:nvGrpSpPr>
        <p:grpSpPr>
          <a:xfrm>
            <a:off x="3174747" y="4527754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DAF1EDF-EFC5-474C-84C1-1E50F8151111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A3E1AB-2DA3-4389-86AA-6DE4088E88FC}"/>
                </a:ext>
              </a:extLst>
            </p:cNvPr>
            <p:cNvSpPr txBox="1"/>
            <p:nvPr/>
          </p:nvSpPr>
          <p:spPr>
            <a:xfrm>
              <a:off x="5674791" y="2314425"/>
              <a:ext cx="266685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051EF4A-3089-4C6C-8A62-EC7F9DE230DB}"/>
              </a:ext>
            </a:extLst>
          </p:cNvPr>
          <p:cNvGrpSpPr/>
          <p:nvPr/>
        </p:nvGrpSpPr>
        <p:grpSpPr>
          <a:xfrm>
            <a:off x="1388791" y="4383704"/>
            <a:ext cx="1709785" cy="1463185"/>
            <a:chOff x="3460567" y="1417936"/>
            <a:chExt cx="2058726" cy="1659467"/>
          </a:xfrm>
        </p:grpSpPr>
        <p:sp>
          <p:nvSpPr>
            <p:cNvPr id="73" name="한쪽 모서리가 잘린 사각형 47">
              <a:extLst>
                <a:ext uri="{FF2B5EF4-FFF2-40B4-BE49-F238E27FC236}">
                  <a16:creationId xmlns:a16="http://schemas.microsoft.com/office/drawing/2014/main" id="{5ADDB84C-75AC-4DA1-89C5-3CA3448DC24D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각 콘텐츠의 주요 내용을 보여주면 클릭 시  각 해당페이지로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3F9F266D-9893-40F0-8C3C-77E033279781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D0121C-499F-4E71-A55E-9533B8981C7B}"/>
              </a:ext>
            </a:extLst>
          </p:cNvPr>
          <p:cNvSpPr/>
          <p:nvPr/>
        </p:nvSpPr>
        <p:spPr>
          <a:xfrm>
            <a:off x="7806228" y="1072299"/>
            <a:ext cx="749375" cy="919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928B153-4EAB-4741-AD8C-13D75D2181D8}"/>
              </a:ext>
            </a:extLst>
          </p:cNvPr>
          <p:cNvSpPr txBox="1"/>
          <p:nvPr/>
        </p:nvSpPr>
        <p:spPr>
          <a:xfrm>
            <a:off x="7656493" y="1208522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공지사항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2D12AA-E8FC-4D60-8CE5-E11A7AAB311C}"/>
              </a:ext>
            </a:extLst>
          </p:cNvPr>
          <p:cNvSpPr txBox="1"/>
          <p:nvPr/>
        </p:nvSpPr>
        <p:spPr>
          <a:xfrm>
            <a:off x="7658340" y="1534544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FAQ</a:t>
            </a:r>
            <a:endParaRPr lang="ko-KR" altLang="en-US" sz="1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172AD5-D053-4E72-9433-E58416577831}"/>
              </a:ext>
            </a:extLst>
          </p:cNvPr>
          <p:cNvSpPr txBox="1"/>
          <p:nvPr/>
        </p:nvSpPr>
        <p:spPr>
          <a:xfrm>
            <a:off x="6823072" y="840387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C7EC42-40FC-4FD8-9181-279A1BE865E0}"/>
              </a:ext>
            </a:extLst>
          </p:cNvPr>
          <p:cNvSpPr txBox="1"/>
          <p:nvPr/>
        </p:nvSpPr>
        <p:spPr>
          <a:xfrm>
            <a:off x="6499649" y="833007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2BD02C-6998-4FB8-8262-FEE8ABDE9997}"/>
              </a:ext>
            </a:extLst>
          </p:cNvPr>
          <p:cNvSpPr txBox="1"/>
          <p:nvPr/>
        </p:nvSpPr>
        <p:spPr>
          <a:xfrm>
            <a:off x="7598554" y="838215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2537A-01DF-4B84-96C6-F3F91F11B1D6}"/>
              </a:ext>
            </a:extLst>
          </p:cNvPr>
          <p:cNvSpPr txBox="1"/>
          <p:nvPr/>
        </p:nvSpPr>
        <p:spPr>
          <a:xfrm>
            <a:off x="7513332" y="406913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로그인 회원가입</a:t>
            </a:r>
          </a:p>
        </p:txBody>
      </p:sp>
    </p:spTree>
    <p:extLst>
      <p:ext uri="{BB962C8B-B14F-4D97-AF65-F5344CB8AC3E}">
        <p14:creationId xmlns:p14="http://schemas.microsoft.com/office/powerpoint/2010/main" val="1375390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378325" y="1749967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201814" y="2128676"/>
            <a:ext cx="1974064" cy="1463185"/>
            <a:chOff x="6625018" y="2475470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2475470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회원가입에 대한 약관동의를 받는다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약관에 동의를 하고  다음버튼을 누르면 회원가입을 할 수 있음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3310135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B1B46E-E198-4A13-A660-BD5CE3B7E497}"/>
              </a:ext>
            </a:extLst>
          </p:cNvPr>
          <p:cNvSpPr/>
          <p:nvPr/>
        </p:nvSpPr>
        <p:spPr>
          <a:xfrm>
            <a:off x="4011148" y="21890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AA3843-0B0F-4275-B1E0-8BE3CE7C4360}"/>
              </a:ext>
            </a:extLst>
          </p:cNvPr>
          <p:cNvSpPr/>
          <p:nvPr/>
        </p:nvSpPr>
        <p:spPr>
          <a:xfrm>
            <a:off x="4011148" y="39139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8B6594-DE2B-4883-A130-BF6B8ECDB775}"/>
              </a:ext>
            </a:extLst>
          </p:cNvPr>
          <p:cNvGrpSpPr/>
          <p:nvPr/>
        </p:nvGrpSpPr>
        <p:grpSpPr>
          <a:xfrm>
            <a:off x="4011148" y="3724395"/>
            <a:ext cx="537230" cy="184666"/>
            <a:chOff x="5253622" y="3374848"/>
            <a:chExt cx="537230" cy="1846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BB8D6B1-4A5A-42A6-941D-A5DEEDF421F7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B549-1449-40A5-8219-41F485638B4B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4188EF-A56C-4907-8FFB-DB38CF4B3E09}"/>
              </a:ext>
            </a:extLst>
          </p:cNvPr>
          <p:cNvGrpSpPr/>
          <p:nvPr/>
        </p:nvGrpSpPr>
        <p:grpSpPr>
          <a:xfrm>
            <a:off x="4011148" y="1999623"/>
            <a:ext cx="537230" cy="184666"/>
            <a:chOff x="5253622" y="3374848"/>
            <a:chExt cx="537230" cy="1846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49787EE-9811-4A09-977F-1AFFECBCD941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2C6D36-8241-45F5-B036-315311FBA1CC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478BBF4-9A89-43AF-9877-D27BFC3F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30" y="5599617"/>
            <a:ext cx="893445" cy="2522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785818-6C96-4B77-8042-A2F846B66BA5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0F64A-E536-4143-B440-B16CD30929B7}"/>
              </a:ext>
            </a:extLst>
          </p:cNvPr>
          <p:cNvSpPr txBox="1"/>
          <p:nvPr/>
        </p:nvSpPr>
        <p:spPr>
          <a:xfrm>
            <a:off x="69145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4F3FE7-0BD1-45E2-9383-318ED32B3264}"/>
              </a:ext>
            </a:extLst>
          </p:cNvPr>
          <p:cNvSpPr txBox="1"/>
          <p:nvPr/>
        </p:nvSpPr>
        <p:spPr>
          <a:xfrm>
            <a:off x="65707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92DAC0-CBCC-41A8-918A-4CD73217BA69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83E77E-0827-4EE1-8BEB-289E239406E1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E8A28F-3D3A-4A0F-85EF-3B20F8F12851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73F5B6-5B27-4619-B9B7-5645F5D3026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6D7953-EA15-4071-A502-CFDA88ECCBB1}"/>
                </a:ext>
              </a:extLst>
            </p:cNvPr>
            <p:cNvSpPr txBox="1"/>
            <p:nvPr/>
          </p:nvSpPr>
          <p:spPr>
            <a:xfrm>
              <a:off x="689419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FB6AB-89A2-4B01-A129-A11FA1AED5E6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DC87566-C557-4BA9-BE07-E83BDBDA24FB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491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이메일</a:t>
            </a:r>
            <a:r>
              <a:rPr lang="en-US" altLang="ko-KR" sz="1000" b="0" dirty="0"/>
              <a:t>:</a:t>
            </a:r>
          </a:p>
          <a:p>
            <a:pPr eaLnBrk="1" hangingPunct="1"/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4518F9-ED1A-48C7-B8C0-978E47F3612F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8BDB4B-9F51-4397-B402-4477694CD37E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54540" y="466171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084220" y="4661604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397930" y="1962618"/>
            <a:ext cx="254379" cy="264540"/>
            <a:chOff x="5672667" y="2302072"/>
            <a:chExt cx="27093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5E1FDC24-7D8E-4930-A3B2-3A00E4AA0EC6}"/>
              </a:ext>
            </a:extLst>
          </p:cNvPr>
          <p:cNvSpPr/>
          <p:nvPr/>
        </p:nvSpPr>
        <p:spPr>
          <a:xfrm rot="16200000">
            <a:off x="8410594" y="299825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8424571" y="2267295"/>
            <a:ext cx="1974064" cy="1463185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회원가입을 위한 정보를 적음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아이디는 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정보를 모두 기재한 후 확인 버튼을 누르면 회원가입이 됨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728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22426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29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30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31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32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33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734" name="TextBox7" r:id="rId8" imgW="624960" imgH="152280"/>
        </mc:Choice>
        <mc:Fallback>
          <p:control name="TextBox7" r:id="rId8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03562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2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444539" y="785640"/>
            <a:ext cx="130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LOGO</a:t>
            </a:r>
            <a:endParaRPr lang="ko-KR" altLang="en-US" sz="36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646215" y="2150610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5065261" y="2279018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5065261" y="2751698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5065261" y="3188497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216752" y="3733947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/>
              <a:t>아이디찾기</a:t>
            </a:r>
            <a:r>
              <a:rPr lang="ko-KR" altLang="en-US" sz="600" dirty="0"/>
              <a:t> </a:t>
            </a:r>
            <a:r>
              <a:rPr lang="ko-KR" altLang="en-US" sz="600" dirty="0" err="1"/>
              <a:t>비밀번호찾기</a:t>
            </a:r>
            <a:r>
              <a:rPr lang="ko-KR" altLang="en-US" sz="600" dirty="0"/>
              <a:t>  </a:t>
            </a:r>
            <a:r>
              <a:rPr lang="en-US" altLang="ko-KR" sz="600" dirty="0"/>
              <a:t>|</a:t>
            </a:r>
            <a:r>
              <a:rPr lang="ko-KR" altLang="en-US" sz="600" dirty="0"/>
              <a:t>  회원가입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4644220" y="2612117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4642225" y="3104052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424571" y="1520535"/>
            <a:ext cx="1974064" cy="1463185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로그인이 되면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메인페이지로</a:t>
              </a:r>
              <a:r>
                <a:rPr lang="ko-KR" altLang="en-US" sz="800" dirty="0">
                  <a:solidFill>
                    <a:schemeClr val="tx1"/>
                  </a:solidFill>
                </a:rPr>
                <a:t> 이동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5809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5173B0-C6C8-43B7-83A3-6D92B1F6A7D6}"/>
              </a:ext>
            </a:extLst>
          </p:cNvPr>
          <p:cNvSpPr/>
          <p:nvPr/>
        </p:nvSpPr>
        <p:spPr>
          <a:xfrm>
            <a:off x="1742787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영화페이지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591032" y="1866146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최신 개봉된 영화가  이름 순으로 나열되며 이미지 클릭 시 영화 상세 페이지로 이동합니다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404145" y="1482025"/>
            <a:ext cx="5148886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최신개봉작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412096" y="190674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영화 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D17B2C-1E01-4D90-9804-97650DDE6281}"/>
              </a:ext>
            </a:extLst>
          </p:cNvPr>
          <p:cNvSpPr/>
          <p:nvPr/>
        </p:nvSpPr>
        <p:spPr>
          <a:xfrm>
            <a:off x="8837038" y="1887712"/>
            <a:ext cx="715333" cy="3567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8925776" y="2001436"/>
            <a:ext cx="537860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본영화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714029" y="2771821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영화제목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B95CD0-2F9B-4962-9B3B-7FBA7D3FFABB}"/>
              </a:ext>
            </a:extLst>
          </p:cNvPr>
          <p:cNvSpPr/>
          <p:nvPr/>
        </p:nvSpPr>
        <p:spPr>
          <a:xfrm>
            <a:off x="8925776" y="5511318"/>
            <a:ext cx="575355" cy="259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TOP</a:t>
            </a:r>
            <a:endParaRPr lang="ko-KR" altLang="en-US" sz="105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9675378" y="1926072"/>
            <a:ext cx="254379" cy="265823"/>
            <a:chOff x="5672667" y="2300758"/>
            <a:chExt cx="270933" cy="27224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10001139" y="1744185"/>
            <a:ext cx="2053409" cy="1659467"/>
            <a:chOff x="3354492" y="1417936"/>
            <a:chExt cx="2053409" cy="1659467"/>
          </a:xfrm>
        </p:grpSpPr>
        <p:sp>
          <p:nvSpPr>
            <p:cNvPr id="94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클릭했던 영화를 순서대로 나열하여 보여줍니다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이미지 클릭 시 영화 상세페이지로 넘어갑니다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9673383" y="5511318"/>
            <a:ext cx="254379" cy="265823"/>
            <a:chOff x="5672667" y="2300758"/>
            <a:chExt cx="270933" cy="27224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9983489" y="5428000"/>
            <a:ext cx="1827403" cy="1025003"/>
            <a:chOff x="3354492" y="1417936"/>
            <a:chExt cx="2053409" cy="1659467"/>
          </a:xfrm>
        </p:grpSpPr>
        <p:sp>
          <p:nvSpPr>
            <p:cNvPr id="100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TOP</a:t>
              </a:r>
              <a:r>
                <a:rPr lang="ko-KR" altLang="en-US" sz="800" dirty="0">
                  <a:solidFill>
                    <a:schemeClr val="tx1"/>
                  </a:solidFill>
                </a:rPr>
                <a:t>키 버튼을 누르면 하단에서 제일 상단으로 올라갑니다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10835E6-7D01-4AFB-85B3-3E200887E4DC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7A1DDFF-980F-4751-8FE4-88B4831CC6EF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F6445C7-9BC3-4123-A3D3-6A7FA63AC879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BEA38A2-554F-4BF8-AA11-39E3572BE8DE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A8B1B7-01B2-4977-985D-63A00C513C7D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89887E1-D50C-4A74-97D3-06DF4CA909C1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7330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506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결제 페이지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2067904"/>
            <a:ext cx="4916328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배송지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1313902"/>
            <a:ext cx="4916328" cy="608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3902558" y="5717041"/>
            <a:ext cx="4436790" cy="3945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000,000 </a:t>
            </a:r>
            <a:r>
              <a:rPr lang="ko-KR" altLang="en-US" sz="2000" dirty="0" smtClean="0"/>
              <a:t>원 결제</a:t>
            </a:r>
            <a:endParaRPr lang="ko-KR" altLang="en-US" sz="2400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343C9D4-21AC-4EEC-8280-C3FC7DD29AE9}"/>
              </a:ext>
            </a:extLst>
          </p:cNvPr>
          <p:cNvGrpSpPr/>
          <p:nvPr/>
        </p:nvGrpSpPr>
        <p:grpSpPr>
          <a:xfrm>
            <a:off x="3405677" y="487055"/>
            <a:ext cx="5192201" cy="597805"/>
            <a:chOff x="3363402" y="500931"/>
            <a:chExt cx="5192201" cy="59780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8CCE488-DC92-411D-9795-FA98D9B5AF4B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F6323D-D270-42E6-A818-3767C73B620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C8CF422-FBC1-46AA-B01C-A9A6E4F2996D}"/>
                </a:ext>
              </a:extLst>
            </p:cNvPr>
            <p:cNvSpPr txBox="1"/>
            <p:nvPr/>
          </p:nvSpPr>
          <p:spPr>
            <a:xfrm>
              <a:off x="5049795" y="601292"/>
              <a:ext cx="2196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결  제  하  기</a:t>
              </a:r>
              <a:endParaRPr lang="ko-KR" altLang="en-US" dirty="0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623222" y="613494"/>
            <a:ext cx="78437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취 소</a:t>
            </a:r>
            <a:endParaRPr lang="ko-KR" altLang="en-US" sz="1050" b="1" dirty="0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558" y="1351301"/>
            <a:ext cx="577061" cy="533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9619" y="1351301"/>
            <a:ext cx="2599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제품가격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제목 및 제품명</a:t>
            </a:r>
            <a:endParaRPr lang="ko-KR" altLang="en-US" sz="1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2722845"/>
            <a:ext cx="4916328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결제수단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3292657"/>
            <a:ext cx="4916328" cy="13241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9729" y="3363123"/>
            <a:ext cx="37136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결 제 금 액</a:t>
            </a:r>
            <a:endParaRPr lang="en-US" altLang="ko-KR" sz="1000" b="1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 000,000</a:t>
            </a:r>
            <a:r>
              <a:rPr lang="ko-KR" altLang="en-US" sz="1000" dirty="0" smtClean="0"/>
              <a:t>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상 품 금 액                                          </a:t>
            </a:r>
            <a:r>
              <a:rPr lang="en-US" altLang="ko-KR" sz="1000" dirty="0" smtClean="0"/>
              <a:t>		000,000</a:t>
            </a:r>
            <a:r>
              <a:rPr lang="ko-KR" altLang="en-US" sz="1000" dirty="0" smtClean="0"/>
              <a:t>원</a:t>
            </a:r>
            <a:endParaRPr lang="en-US" altLang="ko-KR" sz="1000" dirty="0"/>
          </a:p>
          <a:p>
            <a:r>
              <a:rPr lang="ko-KR" altLang="en-US" sz="1000" dirty="0" smtClean="0"/>
              <a:t>수수료</a:t>
            </a:r>
            <a:r>
              <a:rPr lang="en-US" altLang="ko-KR" sz="1000" dirty="0" smtClean="0"/>
              <a:t>		    	      0000</a:t>
            </a:r>
            <a:r>
              <a:rPr lang="ko-KR" altLang="en-US" sz="1000" dirty="0" smtClean="0"/>
              <a:t>원</a:t>
            </a:r>
            <a:endParaRPr lang="en-US" altLang="ko-KR" sz="1000" dirty="0"/>
          </a:p>
          <a:p>
            <a:r>
              <a:rPr lang="ko-KR" altLang="en-US" sz="1000" dirty="0" err="1" smtClean="0"/>
              <a:t>배송비</a:t>
            </a:r>
            <a:r>
              <a:rPr lang="en-US" altLang="ko-KR" sz="1000" dirty="0" smtClean="0"/>
              <a:t>		    	      3000</a:t>
            </a:r>
            <a:r>
              <a:rPr lang="ko-KR" altLang="en-US" sz="1000" dirty="0" smtClean="0"/>
              <a:t>원</a:t>
            </a:r>
            <a:endParaRPr lang="ko-KR" altLang="en-US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18380" y="4722954"/>
            <a:ext cx="4916328" cy="6336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b="1" dirty="0" smtClean="0">
                <a:solidFill>
                  <a:schemeClr val="tx1"/>
                </a:solidFill>
              </a:rPr>
              <a:t>이용 약관 동의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just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just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3611880" y="5006701"/>
            <a:ext cx="290678" cy="260848"/>
            <a:chOff x="5672667" y="2302072"/>
            <a:chExt cx="270933" cy="270933"/>
          </a:xfrm>
        </p:grpSpPr>
        <p:sp>
          <p:nvSpPr>
            <p:cNvPr id="87" name="타원 8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22043" y="2314427"/>
              <a:ext cx="172182" cy="25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02558" y="5006151"/>
            <a:ext cx="2750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이용약관 내용을 넣습니다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7692345" y="593371"/>
            <a:ext cx="2103041" cy="798227"/>
            <a:chOff x="3354492" y="1417936"/>
            <a:chExt cx="2053409" cy="1659467"/>
          </a:xfrm>
        </p:grpSpPr>
        <p:sp>
          <p:nvSpPr>
            <p:cNvPr id="97" name="한쪽 모서리가 잘린 사각형 96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  결제 취소버튼을 누르면 해당 제품의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상세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이등변 삼각형 97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7434854" y="654293"/>
            <a:ext cx="254379" cy="264540"/>
            <a:chOff x="5672667" y="2302072"/>
            <a:chExt cx="270933" cy="270933"/>
          </a:xfrm>
        </p:grpSpPr>
        <p:sp>
          <p:nvSpPr>
            <p:cNvPr id="100" name="타원 9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474573" y="1368607"/>
            <a:ext cx="2110507" cy="955331"/>
            <a:chOff x="3460567" y="1417936"/>
            <a:chExt cx="2058726" cy="1659467"/>
          </a:xfrm>
        </p:grpSpPr>
        <p:sp>
          <p:nvSpPr>
            <p:cNvPr id="103" name="한쪽 모서리가 잘린 사각형 102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  결제하려는 제품의 대표 이미지와 구매하려는 제품의 이름과 가격이 노출됩니다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이미지를 클릭하면 해당 제품의 상세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이등변 삼각형 103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602017" y="1457035"/>
            <a:ext cx="254379" cy="264540"/>
            <a:chOff x="5672667" y="2302072"/>
            <a:chExt cx="270933" cy="270933"/>
          </a:xfrm>
        </p:grpSpPr>
        <p:sp>
          <p:nvSpPr>
            <p:cNvPr id="106" name="타원 10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8251100" y="5256752"/>
            <a:ext cx="2295671" cy="992272"/>
            <a:chOff x="3354493" y="1417936"/>
            <a:chExt cx="2053408" cy="1659467"/>
          </a:xfrm>
        </p:grpSpPr>
        <p:sp>
          <p:nvSpPr>
            <p:cNvPr id="109" name="한쪽 모서리가 잘린 사각형 108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배송지가 제대로 기재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되있고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결제 수단이 제대로 선택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되있고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이용약관이 모두 체크가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되있다면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결제를 진행합니다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결제 완료 후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마이페이지로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10" name="이등변 삼각형 109"/>
            <p:cNvSpPr/>
            <p:nvPr/>
          </p:nvSpPr>
          <p:spPr>
            <a:xfrm rot="16200000" flipH="1">
              <a:off x="3332992" y="2511030"/>
              <a:ext cx="154393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7980926" y="5803168"/>
            <a:ext cx="254379" cy="264540"/>
            <a:chOff x="5672667" y="2302072"/>
            <a:chExt cx="270933" cy="270933"/>
          </a:xfrm>
        </p:grpSpPr>
        <p:sp>
          <p:nvSpPr>
            <p:cNvPr id="112" name="타원 1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829797" y="2716986"/>
            <a:ext cx="1740238" cy="1153872"/>
            <a:chOff x="3460567" y="1417936"/>
            <a:chExt cx="2058726" cy="1659467"/>
          </a:xfrm>
        </p:grpSpPr>
        <p:sp>
          <p:nvSpPr>
            <p:cNvPr id="115" name="한쪽 모서리가 잘린 사각형 11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제품을 결제할 수단을 선택합니다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카카오페이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토스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신용카드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무통장 입금을 항목으로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이등변 삼각형 11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3586972" y="2805414"/>
            <a:ext cx="254379" cy="264540"/>
            <a:chOff x="5672667" y="2302072"/>
            <a:chExt cx="270933" cy="270933"/>
          </a:xfrm>
        </p:grpSpPr>
        <p:sp>
          <p:nvSpPr>
            <p:cNvPr id="118" name="타원 1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560476" y="4914997"/>
            <a:ext cx="1740238" cy="1153872"/>
            <a:chOff x="3460567" y="1417936"/>
            <a:chExt cx="2058726" cy="1659467"/>
          </a:xfrm>
        </p:grpSpPr>
        <p:sp>
          <p:nvSpPr>
            <p:cNvPr id="122" name="한쪽 모서리가 잘린 사각형 12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결제와 환불 정책에 관한 이용약관이 기재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회원은 기재된 약관을 읽고서 동의를 누릅니다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이등변 삼각형 12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3317651" y="5003425"/>
            <a:ext cx="254379" cy="264540"/>
            <a:chOff x="5672667" y="2302072"/>
            <a:chExt cx="270933" cy="270933"/>
          </a:xfrm>
        </p:grpSpPr>
        <p:sp>
          <p:nvSpPr>
            <p:cNvPr id="125" name="타원 12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8123238" y="2115221"/>
            <a:ext cx="2337680" cy="798227"/>
            <a:chOff x="3354492" y="1417936"/>
            <a:chExt cx="2053409" cy="1659467"/>
          </a:xfrm>
        </p:grpSpPr>
        <p:sp>
          <p:nvSpPr>
            <p:cNvPr id="128" name="한쪽 모서리가 잘린 사각형 12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구매자가 제품을 받기 원하는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배송지를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적습니다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회원의 정보로 기재된 주소로 하고 싶다면 내 주소지 버튼으로 클릭합니다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이등변 삼각형 12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7870854" y="2167365"/>
            <a:ext cx="254379" cy="264540"/>
            <a:chOff x="5672667" y="2302072"/>
            <a:chExt cx="270933" cy="270933"/>
          </a:xfrm>
        </p:grpSpPr>
        <p:sp>
          <p:nvSpPr>
            <p:cNvPr id="131" name="타원 13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9" name="타원 8"/>
          <p:cNvSpPr/>
          <p:nvPr/>
        </p:nvSpPr>
        <p:spPr>
          <a:xfrm>
            <a:off x="3669902" y="5057830"/>
            <a:ext cx="162198" cy="162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5756794" y="993623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>
            <a:off x="5762937" y="1269493"/>
            <a:ext cx="1748804" cy="56135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>
            <a:off x="5756795" y="2818202"/>
            <a:ext cx="1683503" cy="16074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83961" y="1265942"/>
            <a:ext cx="1678505" cy="54842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085541" y="2818202"/>
            <a:ext cx="1671257" cy="10846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486505" y="154216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6913814" y="153457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4085539" y="3311301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486505" y="214351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4084433" y="1926803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487057" y="3508071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87612" y="292666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신청 </a:t>
            </a:r>
            <a:r>
              <a:rPr lang="ko-KR" altLang="en-US" sz="900" dirty="0">
                <a:solidFill>
                  <a:schemeClr val="tx1"/>
                </a:solidFill>
              </a:rPr>
              <a:t>내역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87057" y="405766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 정보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endCxn id="38" idx="0"/>
          </p:cNvCxnSpPr>
          <p:nvPr/>
        </p:nvCxnSpPr>
        <p:spPr>
          <a:xfrm flipH="1">
            <a:off x="4084985" y="3889740"/>
            <a:ext cx="1" cy="1679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486505" y="517181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endCxn id="48" idx="0"/>
          </p:cNvCxnSpPr>
          <p:nvPr/>
        </p:nvCxnSpPr>
        <p:spPr>
          <a:xfrm>
            <a:off x="4083880" y="4943225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670488" y="4248752"/>
            <a:ext cx="250681" cy="1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9" idx="2"/>
          </p:cNvCxnSpPr>
          <p:nvPr/>
        </p:nvCxnSpPr>
        <p:spPr>
          <a:xfrm flipH="1">
            <a:off x="5756796" y="1919215"/>
            <a:ext cx="1" cy="89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935220" y="2923021"/>
            <a:ext cx="1195855" cy="3882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682360" y="3108383"/>
            <a:ext cx="251788" cy="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083880" y="4444294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486505" y="4620901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60131" y="60623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7440299" y="2817853"/>
            <a:ext cx="558" cy="1387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842371" y="294009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이용후기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842371" y="348837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5" idx="2"/>
            <a:endCxn id="51" idx="0"/>
          </p:cNvCxnSpPr>
          <p:nvPr/>
        </p:nvCxnSpPr>
        <p:spPr>
          <a:xfrm>
            <a:off x="7440299" y="3324734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908745" y="405643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자녀 정보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7A13609-E683-4199-8949-57A74D7E12AF}"/>
              </a:ext>
            </a:extLst>
          </p:cNvPr>
          <p:cNvSpPr/>
          <p:nvPr/>
        </p:nvSpPr>
        <p:spPr>
          <a:xfrm>
            <a:off x="1789770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7CE2EA-8A00-49FC-99A1-C7B83DED623A}"/>
              </a:ext>
            </a:extLst>
          </p:cNvPr>
          <p:cNvSpPr/>
          <p:nvPr/>
        </p:nvSpPr>
        <p:spPr>
          <a:xfrm>
            <a:off x="3356336" y="1201122"/>
            <a:ext cx="5192201" cy="5493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126074" y="1809833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1925" y="4529744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좌석 선택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예매가 되어있는 좌석은 비활성화가 되어있습니다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3351847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날짜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661158" y="4774067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BFC5C39-20C2-4284-A55E-D8CCA58911F9}"/>
              </a:ext>
            </a:extLst>
          </p:cNvPr>
          <p:cNvCxnSpPr>
            <a:cxnSpLocks/>
          </p:cNvCxnSpPr>
          <p:nvPr/>
        </p:nvCxnSpPr>
        <p:spPr>
          <a:xfrm>
            <a:off x="3357624" y="1645143"/>
            <a:ext cx="518962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608CC5C-4133-421F-A649-92915EB9F9FD}"/>
              </a:ext>
            </a:extLst>
          </p:cNvPr>
          <p:cNvCxnSpPr>
            <a:cxnSpLocks/>
          </p:cNvCxnSpPr>
          <p:nvPr/>
        </p:nvCxnSpPr>
        <p:spPr>
          <a:xfrm>
            <a:off x="5956929" y="1228107"/>
            <a:ext cx="0" cy="295489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BB13F48-ED14-42A2-BF23-CE119B6CC183}"/>
              </a:ext>
            </a:extLst>
          </p:cNvPr>
          <p:cNvSpPr txBox="1"/>
          <p:nvPr/>
        </p:nvSpPr>
        <p:spPr>
          <a:xfrm>
            <a:off x="5952438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시간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268333-EFC5-41B8-A4E8-A5B5EC1A0DB3}"/>
              </a:ext>
            </a:extLst>
          </p:cNvPr>
          <p:cNvSpPr txBox="1"/>
          <p:nvPr/>
        </p:nvSpPr>
        <p:spPr>
          <a:xfrm>
            <a:off x="3360828" y="1420205"/>
            <a:ext cx="1098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상영일 선택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9ECE1C-8395-4B26-BFD8-FBDA4520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21" y="1443316"/>
            <a:ext cx="150527" cy="1756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4A77A1-A761-4B8F-920A-006C9252F231}"/>
              </a:ext>
            </a:extLst>
          </p:cNvPr>
          <p:cNvSpPr/>
          <p:nvPr/>
        </p:nvSpPr>
        <p:spPr>
          <a:xfrm>
            <a:off x="4206240" y="1473820"/>
            <a:ext cx="993909" cy="1395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2019</a:t>
            </a:r>
            <a:r>
              <a:rPr lang="ko-KR" altLang="en-US" sz="700" dirty="0">
                <a:solidFill>
                  <a:schemeClr val="tx1"/>
                </a:solidFill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</a:rPr>
              <a:t>09</a:t>
            </a:r>
            <a:r>
              <a:rPr lang="ko-KR" altLang="en-US" sz="700" dirty="0">
                <a:solidFill>
                  <a:schemeClr val="tx1"/>
                </a:solidFill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</a:rPr>
              <a:t>05</a:t>
            </a:r>
            <a:r>
              <a:rPr lang="ko-KR" altLang="en-US" sz="700" dirty="0">
                <a:solidFill>
                  <a:schemeClr val="tx1"/>
                </a:solidFill>
              </a:rPr>
              <a:t>일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목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02B23B-4860-493B-9F97-DF3CA0227FC5}"/>
              </a:ext>
            </a:extLst>
          </p:cNvPr>
          <p:cNvSpPr txBox="1"/>
          <p:nvPr/>
        </p:nvSpPr>
        <p:spPr>
          <a:xfrm>
            <a:off x="5968172" y="2439763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영화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F0630A-04A6-447B-B4CD-284BF857964A}"/>
              </a:ext>
            </a:extLst>
          </p:cNvPr>
          <p:cNvSpPr/>
          <p:nvPr/>
        </p:nvSpPr>
        <p:spPr>
          <a:xfrm>
            <a:off x="6096000" y="270461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>
                    <a:lumMod val="85000"/>
                  </a:schemeClr>
                </a:solidFill>
              </a:rPr>
              <a:t>영화이미지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4A1E4B-C17A-408F-A78F-5A7C207974B7}"/>
              </a:ext>
            </a:extLst>
          </p:cNvPr>
          <p:cNvSpPr txBox="1"/>
          <p:nvPr/>
        </p:nvSpPr>
        <p:spPr>
          <a:xfrm>
            <a:off x="3449995" y="4183002"/>
            <a:ext cx="1009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좌석선택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64E6F3-44CB-4029-B49B-6A02ABDBCE17}"/>
              </a:ext>
            </a:extLst>
          </p:cNvPr>
          <p:cNvSpPr/>
          <p:nvPr/>
        </p:nvSpPr>
        <p:spPr>
          <a:xfrm>
            <a:off x="3553769" y="4435484"/>
            <a:ext cx="4648045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DED875-7EEC-4B64-B803-55957C63161B}"/>
              </a:ext>
            </a:extLst>
          </p:cNvPr>
          <p:cNvSpPr txBox="1"/>
          <p:nvPr/>
        </p:nvSpPr>
        <p:spPr>
          <a:xfrm>
            <a:off x="3895606" y="4882745"/>
            <a:ext cx="621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B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C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D</a:t>
            </a:r>
          </a:p>
          <a:p>
            <a:endParaRPr lang="ko-KR" altLang="en-US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ABC44C-85BE-437F-B2EC-2606B7A39114}"/>
              </a:ext>
            </a:extLst>
          </p:cNvPr>
          <p:cNvSpPr/>
          <p:nvPr/>
        </p:nvSpPr>
        <p:spPr>
          <a:xfrm>
            <a:off x="421496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943762-A7E1-43DF-958A-D183810272A9}"/>
              </a:ext>
            </a:extLst>
          </p:cNvPr>
          <p:cNvSpPr/>
          <p:nvPr/>
        </p:nvSpPr>
        <p:spPr>
          <a:xfrm>
            <a:off x="456875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920ABE1-2A2C-4FD1-9DAE-9107033384DC}"/>
              </a:ext>
            </a:extLst>
          </p:cNvPr>
          <p:cNvSpPr/>
          <p:nvPr/>
        </p:nvSpPr>
        <p:spPr>
          <a:xfrm>
            <a:off x="511373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ADF60E-2A29-44DC-9D22-2136E6EF4476}"/>
              </a:ext>
            </a:extLst>
          </p:cNvPr>
          <p:cNvSpPr/>
          <p:nvPr/>
        </p:nvSpPr>
        <p:spPr>
          <a:xfrm>
            <a:off x="546752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7EAAD48-9E04-4BAC-98B8-0F984E2C4A58}"/>
              </a:ext>
            </a:extLst>
          </p:cNvPr>
          <p:cNvSpPr/>
          <p:nvPr/>
        </p:nvSpPr>
        <p:spPr>
          <a:xfrm>
            <a:off x="608304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4E89E0-9B50-4E1B-8793-77435F04A141}"/>
              </a:ext>
            </a:extLst>
          </p:cNvPr>
          <p:cNvSpPr/>
          <p:nvPr/>
        </p:nvSpPr>
        <p:spPr>
          <a:xfrm>
            <a:off x="643683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7B502B-8D04-42D1-8FDF-B3BDCF8976B6}"/>
              </a:ext>
            </a:extLst>
          </p:cNvPr>
          <p:cNvSpPr/>
          <p:nvPr/>
        </p:nvSpPr>
        <p:spPr>
          <a:xfrm>
            <a:off x="698181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26D6B6-3B5E-4022-B849-81C2766EEBA6}"/>
              </a:ext>
            </a:extLst>
          </p:cNvPr>
          <p:cNvSpPr/>
          <p:nvPr/>
        </p:nvSpPr>
        <p:spPr>
          <a:xfrm>
            <a:off x="733560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88CCEA-CECE-44BC-8B5B-B81377CAB746}"/>
              </a:ext>
            </a:extLst>
          </p:cNvPr>
          <p:cNvSpPr/>
          <p:nvPr/>
        </p:nvSpPr>
        <p:spPr>
          <a:xfrm>
            <a:off x="421496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272036-833A-4B7A-A97D-FA3C67347540}"/>
              </a:ext>
            </a:extLst>
          </p:cNvPr>
          <p:cNvSpPr/>
          <p:nvPr/>
        </p:nvSpPr>
        <p:spPr>
          <a:xfrm>
            <a:off x="456875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0BF1874-A913-480C-AF0A-5E04C0C3B145}"/>
              </a:ext>
            </a:extLst>
          </p:cNvPr>
          <p:cNvSpPr/>
          <p:nvPr/>
        </p:nvSpPr>
        <p:spPr>
          <a:xfrm>
            <a:off x="511373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AA2A74-89E9-421C-B81A-71F5BC3B00AD}"/>
              </a:ext>
            </a:extLst>
          </p:cNvPr>
          <p:cNvSpPr/>
          <p:nvPr/>
        </p:nvSpPr>
        <p:spPr>
          <a:xfrm>
            <a:off x="546752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94A53F-0970-4F08-9888-F91F66F82474}"/>
              </a:ext>
            </a:extLst>
          </p:cNvPr>
          <p:cNvSpPr/>
          <p:nvPr/>
        </p:nvSpPr>
        <p:spPr>
          <a:xfrm>
            <a:off x="608304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1F59BCB-6D4B-467C-94C5-FD8A0539C1A3}"/>
              </a:ext>
            </a:extLst>
          </p:cNvPr>
          <p:cNvSpPr/>
          <p:nvPr/>
        </p:nvSpPr>
        <p:spPr>
          <a:xfrm>
            <a:off x="643683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D7E1B85-45F6-45D2-B0BA-806848FD8C4A}"/>
              </a:ext>
            </a:extLst>
          </p:cNvPr>
          <p:cNvSpPr/>
          <p:nvPr/>
        </p:nvSpPr>
        <p:spPr>
          <a:xfrm>
            <a:off x="698181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2A44B6-5BC0-4C89-B5B9-FAFF442D8D14}"/>
              </a:ext>
            </a:extLst>
          </p:cNvPr>
          <p:cNvSpPr/>
          <p:nvPr/>
        </p:nvSpPr>
        <p:spPr>
          <a:xfrm>
            <a:off x="733560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A5F020A-0DD2-4807-9EC7-D5541F9959B6}"/>
              </a:ext>
            </a:extLst>
          </p:cNvPr>
          <p:cNvSpPr/>
          <p:nvPr/>
        </p:nvSpPr>
        <p:spPr>
          <a:xfrm>
            <a:off x="421496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F19F83-EF3D-4CB9-885B-5074CE838729}"/>
              </a:ext>
            </a:extLst>
          </p:cNvPr>
          <p:cNvSpPr/>
          <p:nvPr/>
        </p:nvSpPr>
        <p:spPr>
          <a:xfrm>
            <a:off x="456875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5577281-E5C9-416D-B8A7-39714034716C}"/>
              </a:ext>
            </a:extLst>
          </p:cNvPr>
          <p:cNvSpPr/>
          <p:nvPr/>
        </p:nvSpPr>
        <p:spPr>
          <a:xfrm>
            <a:off x="511373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01AC66C-23F3-4F0F-96D2-E7190F36402D}"/>
              </a:ext>
            </a:extLst>
          </p:cNvPr>
          <p:cNvSpPr/>
          <p:nvPr/>
        </p:nvSpPr>
        <p:spPr>
          <a:xfrm>
            <a:off x="546752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8D39A2B-FFCE-438B-8FA8-135CFC3278E8}"/>
              </a:ext>
            </a:extLst>
          </p:cNvPr>
          <p:cNvSpPr/>
          <p:nvPr/>
        </p:nvSpPr>
        <p:spPr>
          <a:xfrm>
            <a:off x="608304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EA4B049-25C4-4BB5-B10C-65194F9F2DFF}"/>
              </a:ext>
            </a:extLst>
          </p:cNvPr>
          <p:cNvSpPr/>
          <p:nvPr/>
        </p:nvSpPr>
        <p:spPr>
          <a:xfrm>
            <a:off x="643683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D847E1C-3889-4A4A-A914-024B4E897623}"/>
              </a:ext>
            </a:extLst>
          </p:cNvPr>
          <p:cNvSpPr/>
          <p:nvPr/>
        </p:nvSpPr>
        <p:spPr>
          <a:xfrm>
            <a:off x="698181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B758F03-29A6-49F6-A3B8-3E24D030BF37}"/>
              </a:ext>
            </a:extLst>
          </p:cNvPr>
          <p:cNvSpPr/>
          <p:nvPr/>
        </p:nvSpPr>
        <p:spPr>
          <a:xfrm>
            <a:off x="733560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3230274-4034-4C56-93E7-D20EEA4CF913}"/>
              </a:ext>
            </a:extLst>
          </p:cNvPr>
          <p:cNvSpPr/>
          <p:nvPr/>
        </p:nvSpPr>
        <p:spPr>
          <a:xfrm>
            <a:off x="421496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C79C2E-CA22-41E8-A5B6-59E0392EEAD7}"/>
              </a:ext>
            </a:extLst>
          </p:cNvPr>
          <p:cNvSpPr/>
          <p:nvPr/>
        </p:nvSpPr>
        <p:spPr>
          <a:xfrm>
            <a:off x="456875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1775AE6-9BC3-4940-929D-3D227FABFD9F}"/>
              </a:ext>
            </a:extLst>
          </p:cNvPr>
          <p:cNvSpPr/>
          <p:nvPr/>
        </p:nvSpPr>
        <p:spPr>
          <a:xfrm>
            <a:off x="511373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8928D4E-7D97-4D03-818B-FBEC1C61B6A8}"/>
              </a:ext>
            </a:extLst>
          </p:cNvPr>
          <p:cNvSpPr/>
          <p:nvPr/>
        </p:nvSpPr>
        <p:spPr>
          <a:xfrm>
            <a:off x="546752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7144ED7-4D33-467F-9BE4-D257B77BBBAD}"/>
              </a:ext>
            </a:extLst>
          </p:cNvPr>
          <p:cNvSpPr/>
          <p:nvPr/>
        </p:nvSpPr>
        <p:spPr>
          <a:xfrm>
            <a:off x="608304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CEE6FA4-59BB-41E8-B262-F157C8A71BC0}"/>
              </a:ext>
            </a:extLst>
          </p:cNvPr>
          <p:cNvSpPr/>
          <p:nvPr/>
        </p:nvSpPr>
        <p:spPr>
          <a:xfrm>
            <a:off x="643683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7FB0CD6-75FE-43FD-9077-BDD294EAC7DA}"/>
              </a:ext>
            </a:extLst>
          </p:cNvPr>
          <p:cNvSpPr/>
          <p:nvPr/>
        </p:nvSpPr>
        <p:spPr>
          <a:xfrm>
            <a:off x="698181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2C9369C-D95A-40A5-92A9-DC88D2B8A7D1}"/>
              </a:ext>
            </a:extLst>
          </p:cNvPr>
          <p:cNvSpPr/>
          <p:nvPr/>
        </p:nvSpPr>
        <p:spPr>
          <a:xfrm>
            <a:off x="733560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6F664E9-5533-467E-ADCF-DC17A9C8E2C2}"/>
              </a:ext>
            </a:extLst>
          </p:cNvPr>
          <p:cNvSpPr/>
          <p:nvPr/>
        </p:nvSpPr>
        <p:spPr>
          <a:xfrm>
            <a:off x="603499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06:40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A5F63B1-CE45-422E-96AC-BA43707CF834}"/>
              </a:ext>
            </a:extLst>
          </p:cNvPr>
          <p:cNvSpPr/>
          <p:nvPr/>
        </p:nvSpPr>
        <p:spPr>
          <a:xfrm>
            <a:off x="603499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14:10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53D7A51-FA18-4034-92BE-9E97A77C26BE}"/>
              </a:ext>
            </a:extLst>
          </p:cNvPr>
          <p:cNvSpPr/>
          <p:nvPr/>
        </p:nvSpPr>
        <p:spPr>
          <a:xfrm>
            <a:off x="603499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21:55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EC07A4C-3674-40D2-9B7A-B8C977AAEE90}"/>
              </a:ext>
            </a:extLst>
          </p:cNvPr>
          <p:cNvSpPr/>
          <p:nvPr/>
        </p:nvSpPr>
        <p:spPr>
          <a:xfrm>
            <a:off x="700566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08:10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22F83F-D09F-47F4-AE90-C4E31463D7ED}"/>
              </a:ext>
            </a:extLst>
          </p:cNvPr>
          <p:cNvSpPr/>
          <p:nvPr/>
        </p:nvSpPr>
        <p:spPr>
          <a:xfrm>
            <a:off x="700566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16:30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B96A8-F12A-43BD-A390-A78D6D39DBD0}"/>
              </a:ext>
            </a:extLst>
          </p:cNvPr>
          <p:cNvSpPr/>
          <p:nvPr/>
        </p:nvSpPr>
        <p:spPr>
          <a:xfrm>
            <a:off x="700566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24:30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9B0446F-DDF5-45E5-BEC5-E1A65471CA01}"/>
              </a:ext>
            </a:extLst>
          </p:cNvPr>
          <p:cNvSpPr/>
          <p:nvPr/>
        </p:nvSpPr>
        <p:spPr>
          <a:xfrm>
            <a:off x="7918057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09:40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A183537-FDBA-41BC-9E1B-6851C006BA43}"/>
              </a:ext>
            </a:extLst>
          </p:cNvPr>
          <p:cNvSpPr/>
          <p:nvPr/>
        </p:nvSpPr>
        <p:spPr>
          <a:xfrm>
            <a:off x="7918057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19:20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D4F262-1545-4343-9C38-01D5F4561705}"/>
              </a:ext>
            </a:extLst>
          </p:cNvPr>
          <p:cNvSpPr/>
          <p:nvPr/>
        </p:nvSpPr>
        <p:spPr>
          <a:xfrm>
            <a:off x="7918057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26:00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098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4BCEF245-8A1F-40DA-8897-6FD05ECB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90" y="1441860"/>
            <a:ext cx="191573" cy="1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46131FC3-F02C-455D-94EA-C02AE528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21" y="1465713"/>
            <a:ext cx="155211" cy="1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8144791B-7A4A-43CB-B1ED-42C2A8BAB816}"/>
              </a:ext>
            </a:extLst>
          </p:cNvPr>
          <p:cNvSpPr txBox="1"/>
          <p:nvPr/>
        </p:nvSpPr>
        <p:spPr>
          <a:xfrm>
            <a:off x="5952601" y="1429082"/>
            <a:ext cx="968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조조</a:t>
            </a:r>
            <a:r>
              <a:rPr lang="en-US" altLang="ko-KR" sz="1000" dirty="0"/>
              <a:t>        </a:t>
            </a:r>
            <a:r>
              <a:rPr lang="ko-KR" altLang="en-US" sz="1000" dirty="0"/>
              <a:t>심야</a:t>
            </a:r>
          </a:p>
        </p:txBody>
      </p:sp>
      <p:pic>
        <p:nvPicPr>
          <p:cNvPr id="171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0BE844D3-583E-46E4-8A2D-6D2EE5CA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78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FDB2C654-0D84-4DA3-B10B-994972B2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6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B82EBC7-CED5-436E-B34E-59CC4AE70C0A}"/>
              </a:ext>
            </a:extLst>
          </p:cNvPr>
          <p:cNvSpPr txBox="1"/>
          <p:nvPr/>
        </p:nvSpPr>
        <p:spPr>
          <a:xfrm>
            <a:off x="8344615" y="1888155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9562171-4B6E-4F11-AE8D-56371648506C}"/>
              </a:ext>
            </a:extLst>
          </p:cNvPr>
          <p:cNvSpPr txBox="1"/>
          <p:nvPr/>
        </p:nvSpPr>
        <p:spPr>
          <a:xfrm>
            <a:off x="8444562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2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990475A4-9C42-47C1-AB9C-1C7ABF38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57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318682F1-8A25-48AD-8CD1-EB2F906D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55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881958AC-6653-411C-9F64-8AEAE1997104}"/>
              </a:ext>
            </a:extLst>
          </p:cNvPr>
          <p:cNvSpPr txBox="1"/>
          <p:nvPr/>
        </p:nvSpPr>
        <p:spPr>
          <a:xfrm>
            <a:off x="7553246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4EB038-32CA-41FD-A653-E1C82BC9C172}"/>
              </a:ext>
            </a:extLst>
          </p:cNvPr>
          <p:cNvSpPr txBox="1"/>
          <p:nvPr/>
        </p:nvSpPr>
        <p:spPr>
          <a:xfrm>
            <a:off x="6614490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6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7B20E8EB-1DE3-48D4-A794-CE08E0DD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002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A572A3E4-92AF-4D0B-8AEA-7FA60442BBD8}"/>
              </a:ext>
            </a:extLst>
          </p:cNvPr>
          <p:cNvSpPr txBox="1"/>
          <p:nvPr/>
        </p:nvSpPr>
        <p:spPr>
          <a:xfrm>
            <a:off x="8444562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6650D7-C80A-4AB2-9104-186F73A37372}"/>
              </a:ext>
            </a:extLst>
          </p:cNvPr>
          <p:cNvSpPr txBox="1"/>
          <p:nvPr/>
        </p:nvSpPr>
        <p:spPr>
          <a:xfrm>
            <a:off x="7507106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749B637-AA18-4F71-AD37-1904AD3365A0}"/>
              </a:ext>
            </a:extLst>
          </p:cNvPr>
          <p:cNvSpPr/>
          <p:nvPr/>
        </p:nvSpPr>
        <p:spPr>
          <a:xfrm>
            <a:off x="3449995" y="1922306"/>
            <a:ext cx="1124898" cy="2462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서울</a:t>
            </a:r>
            <a:r>
              <a:rPr lang="en-US" altLang="ko-KR" sz="1200" dirty="0">
                <a:solidFill>
                  <a:schemeClr val="bg1"/>
                </a:solidFill>
              </a:rPr>
              <a:t>(2)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F1FE55-B7BA-4623-882F-94D3F0E4D7DF}"/>
              </a:ext>
            </a:extLst>
          </p:cNvPr>
          <p:cNvSpPr txBox="1"/>
          <p:nvPr/>
        </p:nvSpPr>
        <p:spPr>
          <a:xfrm>
            <a:off x="3344980" y="1698040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극장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E64D91-24BE-4FEF-83C9-A1A4B00E0CE0}"/>
              </a:ext>
            </a:extLst>
          </p:cNvPr>
          <p:cNvSpPr/>
          <p:nvPr/>
        </p:nvSpPr>
        <p:spPr>
          <a:xfrm>
            <a:off x="3449995" y="2207930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A8CBA0A-C896-40A2-B0A3-AFED96A45549}"/>
              </a:ext>
            </a:extLst>
          </p:cNvPr>
          <p:cNvSpPr/>
          <p:nvPr/>
        </p:nvSpPr>
        <p:spPr>
          <a:xfrm>
            <a:off x="3449995" y="2518295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947BBB4-59B5-404D-8883-DB6A913F4A9A}"/>
              </a:ext>
            </a:extLst>
          </p:cNvPr>
          <p:cNvSpPr/>
          <p:nvPr/>
        </p:nvSpPr>
        <p:spPr>
          <a:xfrm>
            <a:off x="3449995" y="2844113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9B4A984-8485-42B1-9947-C0DECBE2CEDF}"/>
              </a:ext>
            </a:extLst>
          </p:cNvPr>
          <p:cNvSpPr/>
          <p:nvPr/>
        </p:nvSpPr>
        <p:spPr>
          <a:xfrm>
            <a:off x="3449995" y="316158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54C206-2799-4757-9F38-B0E2513B418A}"/>
              </a:ext>
            </a:extLst>
          </p:cNvPr>
          <p:cNvSpPr/>
          <p:nvPr/>
        </p:nvSpPr>
        <p:spPr>
          <a:xfrm>
            <a:off x="4644637" y="1929391"/>
            <a:ext cx="1212333" cy="21530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영화관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211E140-7013-4956-AAB7-CE178C0ECD1E}"/>
              </a:ext>
            </a:extLst>
          </p:cNvPr>
          <p:cNvSpPr/>
          <p:nvPr/>
        </p:nvSpPr>
        <p:spPr>
          <a:xfrm>
            <a:off x="3449995" y="3503501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BAEFA70-EA82-4ADC-AE45-11EF36B27D85}"/>
              </a:ext>
            </a:extLst>
          </p:cNvPr>
          <p:cNvSpPr/>
          <p:nvPr/>
        </p:nvSpPr>
        <p:spPr>
          <a:xfrm>
            <a:off x="3449995" y="383626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36B339-1E46-4287-90B3-48C174A22E2C}"/>
              </a:ext>
            </a:extLst>
          </p:cNvPr>
          <p:cNvSpPr/>
          <p:nvPr/>
        </p:nvSpPr>
        <p:spPr>
          <a:xfrm>
            <a:off x="4755062" y="164514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달력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D6F8F74-4964-41E6-BA62-B1DF8482EE00}"/>
              </a:ext>
            </a:extLst>
          </p:cNvPr>
          <p:cNvGrpSpPr/>
          <p:nvPr/>
        </p:nvGrpSpPr>
        <p:grpSpPr>
          <a:xfrm>
            <a:off x="3128781" y="1377229"/>
            <a:ext cx="254379" cy="264540"/>
            <a:chOff x="5672667" y="2302072"/>
            <a:chExt cx="270933" cy="270933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B9F1C64-4D22-4E53-A3FE-BB6A22897E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E0BB8B-BB54-432D-8198-5BA7E4B369A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EB3774B-CAC6-4CCE-A6A3-6D3AF5AE4C66}"/>
              </a:ext>
            </a:extLst>
          </p:cNvPr>
          <p:cNvGrpSpPr/>
          <p:nvPr/>
        </p:nvGrpSpPr>
        <p:grpSpPr>
          <a:xfrm>
            <a:off x="5752473" y="1151530"/>
            <a:ext cx="254379" cy="264540"/>
            <a:chOff x="5672667" y="2302072"/>
            <a:chExt cx="270933" cy="27093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16CD71C-9631-4989-B4CC-E4A289A4258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AD5CAE-16A0-4698-A22F-849C80827CBF}"/>
                </a:ext>
              </a:extLst>
            </p:cNvPr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6D7A4C-E9C6-4DD6-BDCD-ACB8A24B94A2}"/>
              </a:ext>
            </a:extLst>
          </p:cNvPr>
          <p:cNvSpPr/>
          <p:nvPr/>
        </p:nvSpPr>
        <p:spPr>
          <a:xfrm>
            <a:off x="7029179" y="6356532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97BC1B-D1D2-43D5-8861-C9AA933D2B82}"/>
              </a:ext>
            </a:extLst>
          </p:cNvPr>
          <p:cNvCxnSpPr/>
          <p:nvPr/>
        </p:nvCxnSpPr>
        <p:spPr>
          <a:xfrm>
            <a:off x="3954654" y="6206184"/>
            <a:ext cx="367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4BA658A-D038-4077-B369-C490D7E0CBA0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7ECF195-E0A1-4F6C-8CC2-B5C8A0B46978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0568A6D-1DE7-409F-85B6-B96E16208FE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1F3C7E9-81D9-4A7B-B0B2-6BDA0F5677F8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1F3A377-32CA-42E8-95D3-62B5ED43DC60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14C2B78-AB89-4AF5-8444-A4BFD2B64B03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9416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26885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406087" y="650117"/>
              <a:ext cx="1209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마이페이지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9" y="2166892"/>
            <a:ext cx="838200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회원정보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/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363401" y="4403014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363401" y="4164435"/>
            <a:ext cx="838200" cy="233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예매 내역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01601" y="4164435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지난내역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/>
        </p:nvGraphicFramePr>
        <p:xfrm>
          <a:off x="3453618" y="4526968"/>
          <a:ext cx="4977147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1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No.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영화제목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영화관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상영일시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예매취소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1.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+mn-lt"/>
                        </a:rPr>
                        <a:t>엑시트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강남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2019.09.05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2019.09.05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36453" y="484377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예매취소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2848EE4-2CAA-4F1A-AD48-C3B7AF378ABE}"/>
              </a:ext>
            </a:extLst>
          </p:cNvPr>
          <p:cNvSpPr/>
          <p:nvPr/>
        </p:nvSpPr>
        <p:spPr>
          <a:xfrm>
            <a:off x="3311610" y="3849498"/>
            <a:ext cx="1190756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예매 확인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C625D5-CF27-4FAF-BD6B-D25AD6166BA7}"/>
              </a:ext>
            </a:extLst>
          </p:cNvPr>
          <p:cNvSpPr/>
          <p:nvPr/>
        </p:nvSpPr>
        <p:spPr>
          <a:xfrm>
            <a:off x="4388471" y="3849498"/>
            <a:ext cx="3840168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예매하신 영화 내역과 취소 내역을 확인할 수 있습니다</a:t>
            </a:r>
            <a:r>
              <a:rPr lang="en-US" altLang="ko-KR" sz="600" b="1" dirty="0">
                <a:solidFill>
                  <a:schemeClr val="tx1"/>
                </a:solidFill>
              </a:rPr>
              <a:t>.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545520" y="2160125"/>
            <a:ext cx="838200" cy="26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회원정보수정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24571" y="1520535"/>
            <a:ext cx="1974064" cy="1463185"/>
            <a:chOff x="6625018" y="1449924"/>
            <a:chExt cx="2032739" cy="1659467"/>
          </a:xfrm>
        </p:grpSpPr>
        <p:sp>
          <p:nvSpPr>
            <p:cNvPr id="83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회원정보 수정 버튼을 눌러 정보를 수정합니다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.(</a:t>
              </a:r>
              <a:r>
                <a:rPr lang="ko-KR" altLang="en-US" sz="800" dirty="0">
                  <a:solidFill>
                    <a:schemeClr val="tx1"/>
                  </a:solidFill>
                </a:rPr>
                <a:t>새창으로</a:t>
              </a:r>
              <a:r>
                <a:rPr lang="en-US" altLang="ko-KR" sz="800" dirty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F091CD0-DE4D-4EF2-88A3-450E2FF5F13F}"/>
              </a:ext>
            </a:extLst>
          </p:cNvPr>
          <p:cNvGrpSpPr/>
          <p:nvPr/>
        </p:nvGrpSpPr>
        <p:grpSpPr>
          <a:xfrm>
            <a:off x="4141770" y="2134164"/>
            <a:ext cx="254379" cy="264540"/>
            <a:chOff x="5672667" y="2302072"/>
            <a:chExt cx="270933" cy="2709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CDA7C73-4714-4507-8F8C-152B62D3FD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2E4DD7-5545-4FED-9C3B-1979386AE4EB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4257183" y="3690245"/>
            <a:ext cx="254379" cy="264540"/>
            <a:chOff x="5672667" y="2302072"/>
            <a:chExt cx="270933" cy="270933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6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46476" y="1930870"/>
            <a:ext cx="254379" cy="264540"/>
            <a:chOff x="5672667" y="2302072"/>
            <a:chExt cx="270933" cy="27093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354EEFE-1D3B-45C0-B62E-D7EBFE6237A2}"/>
              </a:ext>
            </a:extLst>
          </p:cNvPr>
          <p:cNvGrpSpPr/>
          <p:nvPr/>
        </p:nvGrpSpPr>
        <p:grpSpPr>
          <a:xfrm>
            <a:off x="1737461" y="1976084"/>
            <a:ext cx="1709785" cy="1463185"/>
            <a:chOff x="3460567" y="1417936"/>
            <a:chExt cx="2058726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85A64A20-1510-4777-B020-9877115857D2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등록된 회원정보를 확인할 수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AA59F9D-1057-4ACB-80C0-FA785287A1BE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1737461" y="3983664"/>
            <a:ext cx="1709785" cy="1463185"/>
            <a:chOff x="3460567" y="1417936"/>
            <a:chExt cx="2058726" cy="1659467"/>
          </a:xfrm>
        </p:grpSpPr>
        <p:sp>
          <p:nvSpPr>
            <p:cNvPr id="3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예매 내역 및 지난 내역을 확인 할 수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75691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재확인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비밀번호 재확인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안전한 회원정보 수정을 위하여 비밀번호를 다시 한 번 입력해주세요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 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3005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3361" y="42955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회원정보 수정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000797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회원정보수정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휴대폰                                          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E5F3017-F8D7-416B-86F4-87C43AD838CE}"/>
              </a:ext>
            </a:extLst>
          </p:cNvPr>
          <p:cNvSpPr/>
          <p:nvPr/>
        </p:nvSpPr>
        <p:spPr>
          <a:xfrm>
            <a:off x="4153610" y="1886426"/>
            <a:ext cx="598122" cy="1718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22867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m@acorn.com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228670" y="273105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19000000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228670" y="247449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이름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28670" y="321103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2F51E09-DE45-49E0-8BB9-1DB0EEEED6BA}"/>
              </a:ext>
            </a:extLst>
          </p:cNvPr>
          <p:cNvSpPr/>
          <p:nvPr/>
        </p:nvSpPr>
        <p:spPr>
          <a:xfrm>
            <a:off x="7529044" y="3481482"/>
            <a:ext cx="838200" cy="262031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75776D-4C2E-4AB8-A621-1E16024E1392}"/>
              </a:ext>
            </a:extLst>
          </p:cNvPr>
          <p:cNvSpPr/>
          <p:nvPr/>
        </p:nvSpPr>
        <p:spPr>
          <a:xfrm>
            <a:off x="7569941" y="4885883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C61301-7AD6-4CDD-AC85-B1E0B1F8D57E}"/>
              </a:ext>
            </a:extLst>
          </p:cNvPr>
          <p:cNvSpPr/>
          <p:nvPr/>
        </p:nvSpPr>
        <p:spPr>
          <a:xfrm>
            <a:off x="6715265" y="4886314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비밀번호변경</a:t>
            </a:r>
          </a:p>
        </p:txBody>
      </p:sp>
    </p:spTree>
    <p:extLst>
      <p:ext uri="{BB962C8B-B14F-4D97-AF65-F5344CB8AC3E}">
        <p14:creationId xmlns:p14="http://schemas.microsoft.com/office/powerpoint/2010/main" val="1720732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7988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265504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비밀번호 변경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1546" y="2445308"/>
          <a:ext cx="4802174" cy="96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현재 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비밀번호 확인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D40EE5-BC46-45CA-AB9E-E9967983F32E}"/>
              </a:ext>
            </a:extLst>
          </p:cNvPr>
          <p:cNvSpPr/>
          <p:nvPr/>
        </p:nvSpPr>
        <p:spPr>
          <a:xfrm>
            <a:off x="7545520" y="3239926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56395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563950" y="272343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563950" y="247703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83E4C2-7C70-4B09-B878-8EF336736FD1}"/>
              </a:ext>
            </a:extLst>
          </p:cNvPr>
          <p:cNvSpPr/>
          <p:nvPr/>
        </p:nvSpPr>
        <p:spPr>
          <a:xfrm>
            <a:off x="4486656" y="2196146"/>
            <a:ext cx="2676144" cy="23468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현재 비밀번호를 입력한 후 새로 사용할 비밀번호를 입력하세요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75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비밀번호 입력 후 탈퇴 신청을 하시면 탈퇴절차가 완료됩니다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 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45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964257" y="2337203"/>
            <a:ext cx="2539987" cy="7342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회원탈퇴가 완료되었습니다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5" cy="1463185"/>
            <a:chOff x="6625018" y="1449924"/>
            <a:chExt cx="2032740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4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회원탈퇴 완료 메시지를 띄우고 홈으로 버튼을 누르면 메인으로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FCA8E3-7432-44A2-8331-258881BEC797}"/>
              </a:ext>
            </a:extLst>
          </p:cNvPr>
          <p:cNvSpPr/>
          <p:nvPr/>
        </p:nvSpPr>
        <p:spPr>
          <a:xfrm>
            <a:off x="5484489" y="3172246"/>
            <a:ext cx="1499522" cy="303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3384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1384612"/>
            <a:ext cx="519220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이메일</a:t>
            </a:r>
            <a:r>
              <a:rPr lang="en-US" altLang="ko-KR" sz="1000" b="0" dirty="0"/>
              <a:t>:</a:t>
            </a:r>
          </a:p>
          <a:p>
            <a:pPr eaLnBrk="1" hangingPunct="1"/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4518F9-ED1A-48C7-B8C0-978E47F3612F}"/>
                </a:ext>
              </a:extLst>
            </p:cNvPr>
            <p:cNvSpPr txBox="1"/>
            <p:nvPr/>
          </p:nvSpPr>
          <p:spPr>
            <a:xfrm>
              <a:off x="49714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46276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93502A-549F-4CFD-A105-790D1CEDED60}"/>
                </a:ext>
              </a:extLst>
            </p:cNvPr>
            <p:cNvSpPr txBox="1"/>
            <p:nvPr/>
          </p:nvSpPr>
          <p:spPr>
            <a:xfrm>
              <a:off x="6969285" y="815095"/>
              <a:ext cx="8701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이벤트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07BDB9-7123-4D3F-8807-70A27EBA79E5}"/>
                </a:ext>
              </a:extLst>
            </p:cNvPr>
            <p:cNvSpPr txBox="1"/>
            <p:nvPr/>
          </p:nvSpPr>
          <p:spPr>
            <a:xfrm>
              <a:off x="6009492" y="806892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상영예정작</a:t>
              </a:r>
              <a:endParaRPr lang="ko-KR" altLang="en-US" sz="1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8BDB4B-9F51-4397-B402-4477694CD37E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5F214EF-40D2-4005-AC18-B792DEC44149}"/>
              </a:ext>
            </a:extLst>
          </p:cNvPr>
          <p:cNvSpPr/>
          <p:nvPr/>
        </p:nvSpPr>
        <p:spPr>
          <a:xfrm>
            <a:off x="3363401" y="3996967"/>
            <a:ext cx="2365852" cy="13835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8F5476B-D2BF-45A6-AC3D-F036C39D3A26}"/>
              </a:ext>
            </a:extLst>
          </p:cNvPr>
          <p:cNvSpPr/>
          <p:nvPr/>
        </p:nvSpPr>
        <p:spPr>
          <a:xfrm>
            <a:off x="6189752" y="3996967"/>
            <a:ext cx="2365851" cy="13835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871A24F-D320-4C82-B489-17925055FFB3}"/>
              </a:ext>
            </a:extLst>
          </p:cNvPr>
          <p:cNvGrpSpPr/>
          <p:nvPr/>
        </p:nvGrpSpPr>
        <p:grpSpPr>
          <a:xfrm>
            <a:off x="5115079" y="5442507"/>
            <a:ext cx="537230" cy="184666"/>
            <a:chOff x="5253622" y="3374848"/>
            <a:chExt cx="537230" cy="18466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5A981C9-555D-434E-8B9D-A6F067FB65FE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E213627-E5CA-4D51-AD55-436CAE00063F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C43364F7-80EB-4E81-9DCF-5DA4B5CE00F9}"/>
              </a:ext>
            </a:extLst>
          </p:cNvPr>
          <p:cNvGrpSpPr/>
          <p:nvPr/>
        </p:nvGrpSpPr>
        <p:grpSpPr>
          <a:xfrm>
            <a:off x="8069977" y="5400702"/>
            <a:ext cx="537230" cy="184666"/>
            <a:chOff x="5253622" y="3374848"/>
            <a:chExt cx="537230" cy="184666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F1AC6EE-622B-45D7-87B1-BABE50BD8D64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9CB8B44-9471-4E8F-9182-6E9832DB9728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54540" y="592076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084220" y="592076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228EE06-F06B-4E3A-9D2F-4113B07E688F}"/>
              </a:ext>
            </a:extLst>
          </p:cNvPr>
          <p:cNvGrpSpPr/>
          <p:nvPr/>
        </p:nvGrpSpPr>
        <p:grpSpPr>
          <a:xfrm>
            <a:off x="3005670" y="5219771"/>
            <a:ext cx="1717463" cy="1463185"/>
            <a:chOff x="3460567" y="1417936"/>
            <a:chExt cx="2067971" cy="1659467"/>
          </a:xfrm>
        </p:grpSpPr>
        <p:sp>
          <p:nvSpPr>
            <p:cNvPr id="34" name="한쪽 모서리가 잘린 사각형 47">
              <a:extLst>
                <a:ext uri="{FF2B5EF4-FFF2-40B4-BE49-F238E27FC236}">
                  <a16:creationId xmlns:a16="http://schemas.microsoft.com/office/drawing/2014/main" id="{AECDF2E0-BC37-4B01-94B4-31F50BBED70B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정보를 입력하여 확인버튼을 누르면 회원가입이 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0C750680-E314-457F-8B12-389E1E825680}"/>
                </a:ext>
              </a:extLst>
            </p:cNvPr>
            <p:cNvSpPr/>
            <p:nvPr/>
          </p:nvSpPr>
          <p:spPr>
            <a:xfrm rot="5400000">
              <a:off x="5395646" y="2114777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138826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397930" y="1215858"/>
            <a:ext cx="254379" cy="264540"/>
            <a:chOff x="5672667" y="2302072"/>
            <a:chExt cx="27093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171646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02840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237717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27465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1BC405C-6F09-4040-9842-3B038F5A9D52}"/>
              </a:ext>
            </a:extLst>
          </p:cNvPr>
          <p:cNvGrpSpPr/>
          <p:nvPr/>
        </p:nvGrpSpPr>
        <p:grpSpPr>
          <a:xfrm>
            <a:off x="4909880" y="5224188"/>
            <a:ext cx="254379" cy="264540"/>
            <a:chOff x="5672667" y="2302072"/>
            <a:chExt cx="270933" cy="270933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792E990-AFFC-470E-90E0-E3A14C55823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8AB9B9-1CDF-4B27-A02B-5FB1627D124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7B6E1BB-5E38-425F-BB60-E2CD839E1BA9}"/>
              </a:ext>
            </a:extLst>
          </p:cNvPr>
          <p:cNvGrpSpPr/>
          <p:nvPr/>
        </p:nvGrpSpPr>
        <p:grpSpPr>
          <a:xfrm>
            <a:off x="5018245" y="5699532"/>
            <a:ext cx="316112" cy="264540"/>
            <a:chOff x="5639791" y="2302072"/>
            <a:chExt cx="336683" cy="270933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38C94B5-D479-42E4-A8BD-390F1DF4EBA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E4418E-07E4-4E49-830D-9B3655B5C9ED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1333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38C305F-0410-4565-A173-F4F01245F2A8}"/>
              </a:ext>
            </a:extLst>
          </p:cNvPr>
          <p:cNvGrpSpPr/>
          <p:nvPr/>
        </p:nvGrpSpPr>
        <p:grpSpPr>
          <a:xfrm>
            <a:off x="7815598" y="5208012"/>
            <a:ext cx="254379" cy="264540"/>
            <a:chOff x="5672667" y="2302072"/>
            <a:chExt cx="270933" cy="270933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84834B5-2420-49E8-8B6B-988DC96DAF1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EC801AA-B17B-43B6-94B6-9660BC089BD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3872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14775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73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174597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74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03465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75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33521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76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6660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77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30894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85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13731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57760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제품 상세 설명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57760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카테고리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5846" y="32111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2237" y="281326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8002" y="1795421"/>
            <a:ext cx="784568" cy="2046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5400000">
            <a:off x="4496372" y="274153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5400000">
            <a:off x="4288087" y="1749641"/>
            <a:ext cx="791170" cy="21451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stCxn id="69" idx="2"/>
            <a:endCxn id="6" idx="0"/>
          </p:cNvCxnSpPr>
          <p:nvPr/>
        </p:nvCxnSpPr>
        <p:spPr>
          <a:xfrm flipH="1">
            <a:off x="5755688" y="1919215"/>
            <a:ext cx="1109" cy="12985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5755688" y="3602430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3611658" y="3602430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013176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 정보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13175" y="446759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stCxn id="43" idx="2"/>
            <a:endCxn id="44" idx="0"/>
          </p:cNvCxnSpPr>
          <p:nvPr/>
        </p:nvCxnSpPr>
        <p:spPr>
          <a:xfrm flipH="1">
            <a:off x="3611103" y="4183836"/>
            <a:ext cx="1" cy="283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013175" y="508082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3610550" y="4852231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05845" y="381913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803773" y="3602430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28333" y="3675559"/>
            <a:ext cx="1450158" cy="5943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상세보기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&amp;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승인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진행사항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756796" y="2692249"/>
            <a:ext cx="896616" cy="395301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33589" y="2703951"/>
            <a:ext cx="1023207" cy="784568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5756798" y="1803743"/>
            <a:ext cx="556" cy="8981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6652581" y="3478788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5756797" y="1882216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135106" y="309415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시설 정보등록하기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4" idx="2"/>
          </p:cNvCxnSpPr>
          <p:nvPr/>
        </p:nvCxnSpPr>
        <p:spPr>
          <a:xfrm flipH="1">
            <a:off x="4733033" y="3478788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134551" y="367555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등록정보 상세보기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134550" y="43439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시설 정보 수정 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stCxn id="42" idx="2"/>
            <a:endCxn id="48" idx="0"/>
          </p:cNvCxnSpPr>
          <p:nvPr/>
        </p:nvCxnSpPr>
        <p:spPr>
          <a:xfrm flipH="1">
            <a:off x="4732478" y="4060194"/>
            <a:ext cx="1" cy="283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158870" y="149758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28333" y="3087550"/>
            <a:ext cx="1450158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회원이 신청한 돌봄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17520" y="2267159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( /login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233220" y="1277497"/>
            <a:ext cx="130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LOGO</a:t>
            </a:r>
            <a:endParaRPr lang="ko-KR" altLang="en-US" sz="36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853942" y="2770875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853942" y="3243555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853942" y="3680354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05433" y="4225804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 smtClean="0"/>
              <a:t>아이디찾기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/ </a:t>
            </a:r>
            <a:r>
              <a:rPr lang="ko-KR" altLang="en-US" sz="600" dirty="0" smtClean="0"/>
              <a:t>비밀번호찾기  </a:t>
            </a:r>
            <a:r>
              <a:rPr lang="en-US" altLang="ko-KR" sz="600" dirty="0"/>
              <a:t>|</a:t>
            </a:r>
            <a:r>
              <a:rPr lang="ko-KR" altLang="en-US" sz="600" dirty="0"/>
              <a:t>  회원가입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4978841" y="4145930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6550445" y="4145930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6994631" y="2898380"/>
            <a:ext cx="2281407" cy="1840384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로그인을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성공하면 메인 페이지로 이동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login_Post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1.1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</a:rPr>
                <a:t>비밀번호나 아이디가 틀리면 틀렸다고 경고하고 다시 시도하라는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메시지 노출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비밀번호 찾기 페이지 이동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findid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findpw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이용약관 페이지로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넘어간다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confim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33398" y="3751467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9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( /member/Terms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378325" y="1749967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068264" y="3045397"/>
            <a:ext cx="1974064" cy="1463185"/>
            <a:chOff x="6625018" y="2475470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2475470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대한 약관동의를 받는다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약관에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동의를 하고  다음버튼을 누르면 회원가입을 할 수 있음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 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member/register)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약관에 동의를 안하고 다음을 누를 경우 경고메세지를 띄운다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3310135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B1B46E-E198-4A13-A660-BD5CE3B7E497}"/>
              </a:ext>
            </a:extLst>
          </p:cNvPr>
          <p:cNvSpPr/>
          <p:nvPr/>
        </p:nvSpPr>
        <p:spPr>
          <a:xfrm>
            <a:off x="4011148" y="21890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AA3843-0B0F-4275-B1E0-8BE3CE7C4360}"/>
              </a:ext>
            </a:extLst>
          </p:cNvPr>
          <p:cNvSpPr/>
          <p:nvPr/>
        </p:nvSpPr>
        <p:spPr>
          <a:xfrm>
            <a:off x="4011148" y="39139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8B6594-DE2B-4883-A130-BF6B8ECDB775}"/>
              </a:ext>
            </a:extLst>
          </p:cNvPr>
          <p:cNvGrpSpPr/>
          <p:nvPr/>
        </p:nvGrpSpPr>
        <p:grpSpPr>
          <a:xfrm>
            <a:off x="4011148" y="3724395"/>
            <a:ext cx="537230" cy="184666"/>
            <a:chOff x="5253622" y="3374848"/>
            <a:chExt cx="537230" cy="1846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BB8D6B1-4A5A-42A6-941D-A5DEEDF421F7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B549-1449-40A5-8219-41F485638B4B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4188EF-A56C-4907-8FFB-DB38CF4B3E09}"/>
              </a:ext>
            </a:extLst>
          </p:cNvPr>
          <p:cNvGrpSpPr/>
          <p:nvPr/>
        </p:nvGrpSpPr>
        <p:grpSpPr>
          <a:xfrm>
            <a:off x="4011148" y="1999623"/>
            <a:ext cx="537230" cy="184666"/>
            <a:chOff x="5253622" y="3374848"/>
            <a:chExt cx="537230" cy="1846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49787EE-9811-4A09-977F-1AFFECBCD941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2C6D36-8241-45F5-B036-315311FBA1CC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478BBF4-9A89-43AF-9877-D27BFC3F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30" y="5599617"/>
            <a:ext cx="893445" cy="2522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785818-6C96-4B77-8042-A2F846B66BA5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0F64A-E536-4143-B440-B16CD30929B7}"/>
              </a:ext>
            </a:extLst>
          </p:cNvPr>
          <p:cNvSpPr txBox="1"/>
          <p:nvPr/>
        </p:nvSpPr>
        <p:spPr>
          <a:xfrm>
            <a:off x="69145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4F3FE7-0BD1-45E2-9383-318ED32B3264}"/>
              </a:ext>
            </a:extLst>
          </p:cNvPr>
          <p:cNvSpPr txBox="1"/>
          <p:nvPr/>
        </p:nvSpPr>
        <p:spPr>
          <a:xfrm>
            <a:off x="65707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92DAC0-CBCC-41A8-918A-4CD73217BA69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83E77E-0827-4EE1-8BEB-289E239406E1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E8A28F-3D3A-4A0F-85EF-3B20F8F12851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73F5B6-5B27-4619-B9B7-5645F5D3026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6D7953-EA15-4071-A502-CFDA88ECCBB1}"/>
                </a:ext>
              </a:extLst>
            </p:cNvPr>
            <p:cNvSpPr txBox="1"/>
            <p:nvPr/>
          </p:nvSpPr>
          <p:spPr>
            <a:xfrm>
              <a:off x="7040198" y="807714"/>
              <a:ext cx="15001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아이디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비밀번호찾기</a:t>
              </a:r>
              <a:endParaRPr lang="ko-KR" alt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FB6AB-89A2-4B01-A129-A11FA1AED5E6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705084" y="1987029"/>
            <a:ext cx="254379" cy="264540"/>
            <a:chOff x="5672667" y="2302072"/>
            <a:chExt cx="270933" cy="270933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123946" y="5603831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22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63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 /member/register ) 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 smtClean="0"/>
          </a:p>
          <a:p>
            <a:pPr eaLnBrk="1" hangingPunct="1"/>
            <a:r>
              <a:rPr lang="ko-KR" altLang="en-US" sz="1000" b="0" dirty="0" smtClean="0"/>
              <a:t>이메일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닉네임</a:t>
            </a:r>
            <a:r>
              <a:rPr lang="en-US" altLang="ko-KR" sz="1000" b="0" dirty="0" smtClean="0"/>
              <a:t>:</a:t>
            </a:r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703380" y="784274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43745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201948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878868" y="4611116"/>
            <a:ext cx="316112" cy="264540"/>
            <a:chOff x="5639791" y="2302072"/>
            <a:chExt cx="33668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10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5E1FDC24-7D8E-4930-A3B2-3A00E4AA0EC6}"/>
              </a:ext>
            </a:extLst>
          </p:cNvPr>
          <p:cNvSpPr/>
          <p:nvPr/>
        </p:nvSpPr>
        <p:spPr>
          <a:xfrm rot="16200000">
            <a:off x="8410594" y="299825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6991188" y="2734066"/>
            <a:ext cx="2655320" cy="2614053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 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</a:t>
              </a:r>
              <a:r>
                <a:rPr lang="ko-KR" altLang="en-US" sz="800" dirty="0">
                  <a:solidFill>
                    <a:schemeClr val="tx1"/>
                  </a:solidFill>
                </a:rPr>
                <a:t>위한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개인 정보를 입력한다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정규표현식을 사용하여 형식 검사를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이메일은 </a:t>
              </a:r>
              <a:r>
                <a:rPr lang="ko-KR" altLang="en-US" sz="800" dirty="0">
                  <a:solidFill>
                    <a:schemeClr val="tx1"/>
                  </a:solidFill>
                </a:rPr>
                <a:t>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모두 기재한 후 확인 버튼을 누르면 회원가입이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완료되고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누락된 정보가 있으면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경고창을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띄운다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10.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취소하고 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6D7953-EA15-4071-A502-CFDA88ECCBB1}"/>
              </a:ext>
            </a:extLst>
          </p:cNvPr>
          <p:cNvSpPr txBox="1"/>
          <p:nvPr/>
        </p:nvSpPr>
        <p:spPr>
          <a:xfrm>
            <a:off x="7099365" y="792036"/>
            <a:ext cx="1500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비밀번호찾기</a:t>
            </a:r>
            <a:endParaRPr lang="ko-KR" altLang="en-US" sz="10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4966960" y="4620825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4992076" y="1931924"/>
            <a:ext cx="254379" cy="264540"/>
            <a:chOff x="5672667" y="2302072"/>
            <a:chExt cx="270933" cy="270933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62" name="대각선 방향의 모서리가 잘린 사각형 61"/>
          <p:cNvSpPr/>
          <p:nvPr/>
        </p:nvSpPr>
        <p:spPr>
          <a:xfrm>
            <a:off x="4069492" y="4928599"/>
            <a:ext cx="1310273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Post : /member/register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대각선 방향의 모서리가 잘린 사각형 62"/>
          <p:cNvSpPr/>
          <p:nvPr/>
        </p:nvSpPr>
        <p:spPr>
          <a:xfrm>
            <a:off x="5726222" y="4879384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6409" y="4256272"/>
            <a:ext cx="254379" cy="264540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5763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22426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64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65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66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67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68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69" name="TextBox7" r:id="rId8" imgW="624960" imgH="152280"/>
        </mc:Choice>
        <mc:Fallback>
          <p:control name="TextBox7" r:id="rId8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770" name="TextBox8" r:id="rId9" imgW="624960" imgH="152280"/>
        </mc:Choice>
        <mc:Fallback>
          <p:control name="TextBox8" r:id="rId9" imgW="624960" imgH="152280">
            <p:pic>
              <p:nvPicPr>
                <p:cNvPr id="70" name="TextBox8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66564" y="43303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752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17519" y="2432343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아이디 찾기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findid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306458" y="1716964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아이디 찾기</a:t>
            </a:r>
            <a:endParaRPr lang="ko-KR" altLang="en-US" sz="20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853941" y="2936059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이름을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853941" y="3408739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Email</a:t>
            </a:r>
            <a:r>
              <a:rPr lang="ko-KR" altLang="en-US" sz="900" dirty="0" smtClean="0">
                <a:solidFill>
                  <a:schemeClr val="tx1"/>
                </a:solidFill>
              </a:rPr>
              <a:t>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853941" y="3845538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아이디 찾기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05432" y="4390988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/>
              <a:t>혹시 비밀번호를 </a:t>
            </a:r>
            <a:r>
              <a:rPr lang="ko-KR" altLang="en-US" sz="600" dirty="0" err="1" smtClean="0"/>
              <a:t>찾으시나요</a:t>
            </a:r>
            <a:r>
              <a:rPr lang="en-US" altLang="ko-KR" sz="600" dirty="0" smtClean="0"/>
              <a:t>? | </a:t>
            </a:r>
            <a:r>
              <a:rPr lang="ko-KR" altLang="en-US" sz="600" dirty="0" smtClean="0"/>
              <a:t>비밀번호 찾기</a:t>
            </a:r>
            <a:endParaRPr lang="ko-KR" altLang="en-US" sz="6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6672826" y="4355606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6988984" y="3385208"/>
            <a:ext cx="2352724" cy="1885567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입력한 이름과 이메일에 매칭이 되는 아이디가 있다면 해당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Email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로 아이디를 전송합니다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.(POST : /find/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find_id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1-1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이름과 이메일에 매칭되는 아이디가 없을 경우에도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전송완료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알림을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이를 악용하여 아이디를 찾는 경우를 방지하기 위해서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marL="228600" indent="-228600">
                <a:buAutoNum type="arabicPeriod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비밀번호 찾기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 (Get : /find/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find_pw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marL="228600" indent="-228600">
                <a:buAutoNum type="arabicPeriod" startAt="2"/>
              </a:pP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33397" y="3916651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88973" y="2178629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3677</TotalTime>
  <Words>3460</Words>
  <Application>Microsoft Office PowerPoint</Application>
  <PresentationFormat>와이드스크린</PresentationFormat>
  <Paragraphs>1370</Paragraphs>
  <Slides>48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8" baseType="lpstr">
      <vt:lpstr>Source Sans Pro</vt:lpstr>
      <vt:lpstr>굴림</vt:lpstr>
      <vt:lpstr>맑은 고딕</vt:lpstr>
      <vt:lpstr>배달의민족 도현</vt:lpstr>
      <vt:lpstr>Arial</vt:lpstr>
      <vt:lpstr>Calibri</vt:lpstr>
      <vt:lpstr>Calibri Light</vt:lpstr>
      <vt:lpstr>디자인 사용자 지정</vt:lpstr>
      <vt:lpstr>Office Theme</vt:lpstr>
      <vt:lpstr>Image</vt:lpstr>
      <vt:lpstr>온종일 돌봄 서비스 스토리 보드</vt:lpstr>
      <vt:lpstr>PowerPoint 프레젠테이션</vt:lpstr>
      <vt:lpstr>메뉴 구조도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hoon jung</cp:lastModifiedBy>
  <cp:revision>289</cp:revision>
  <dcterms:created xsi:type="dcterms:W3CDTF">2016-05-10T18:46:26Z</dcterms:created>
  <dcterms:modified xsi:type="dcterms:W3CDTF">2021-04-21T05:07:36Z</dcterms:modified>
</cp:coreProperties>
</file>