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49"/>
  </p:notesMasterIdLst>
  <p:sldIdLst>
    <p:sldId id="294" r:id="rId3"/>
    <p:sldId id="262" r:id="rId4"/>
    <p:sldId id="307" r:id="rId5"/>
    <p:sldId id="308" r:id="rId6"/>
    <p:sldId id="309" r:id="rId7"/>
    <p:sldId id="260" r:id="rId8"/>
    <p:sldId id="270" r:id="rId9"/>
    <p:sldId id="263" r:id="rId10"/>
    <p:sldId id="269" r:id="rId11"/>
    <p:sldId id="297" r:id="rId12"/>
    <p:sldId id="295" r:id="rId13"/>
    <p:sldId id="306" r:id="rId14"/>
    <p:sldId id="273" r:id="rId15"/>
    <p:sldId id="296" r:id="rId16"/>
    <p:sldId id="300" r:id="rId17"/>
    <p:sldId id="301" r:id="rId18"/>
    <p:sldId id="302" r:id="rId19"/>
    <p:sldId id="304" r:id="rId20"/>
    <p:sldId id="305" r:id="rId21"/>
    <p:sldId id="267" r:id="rId22"/>
    <p:sldId id="268" r:id="rId23"/>
    <p:sldId id="256" r:id="rId24"/>
    <p:sldId id="259" r:id="rId25"/>
    <p:sldId id="258" r:id="rId26"/>
    <p:sldId id="257" r:id="rId27"/>
    <p:sldId id="275" r:id="rId28"/>
    <p:sldId id="285" r:id="rId29"/>
    <p:sldId id="298" r:id="rId30"/>
    <p:sldId id="274" r:id="rId31"/>
    <p:sldId id="265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64" r:id="rId47"/>
    <p:sldId id="299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08"/>
            <p14:sldId id="309"/>
            <p14:sldId id="260"/>
            <p14:sldId id="270"/>
            <p14:sldId id="263"/>
            <p14:sldId id="269"/>
            <p14:sldId id="297"/>
            <p14:sldId id="295"/>
            <p14:sldId id="306"/>
            <p14:sldId id="273"/>
            <p14:sldId id="296"/>
            <p14:sldId id="300"/>
            <p14:sldId id="301"/>
            <p14:sldId id="302"/>
            <p14:sldId id="304"/>
            <p14:sldId id="305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5"/>
            <p14:sldId id="285"/>
            <p14:sldId id="298"/>
            <p14:sldId id="274"/>
            <p14:sldId id="265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4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13" Type="http://schemas.openxmlformats.org/officeDocument/2006/relationships/image" Target="../media/image11.wm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gif"/><Relationship Id="rId11" Type="http://schemas.openxmlformats.org/officeDocument/2006/relationships/image" Target="../media/image17.gif"/><Relationship Id="rId5" Type="http://schemas.openxmlformats.org/officeDocument/2006/relationships/image" Target="../media/image9.gif"/><Relationship Id="rId10" Type="http://schemas.openxmlformats.org/officeDocument/2006/relationships/image" Target="../media/image16.gif"/><Relationship Id="rId4" Type="http://schemas.openxmlformats.org/officeDocument/2006/relationships/image" Target="../media/image7.gif"/><Relationship Id="rId9" Type="http://schemas.openxmlformats.org/officeDocument/2006/relationships/image" Target="../media/image15.gif"/><Relationship Id="rId14" Type="http://schemas.openxmlformats.org/officeDocument/2006/relationships/image" Target="../media/image1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.xml"/><Relationship Id="rId3" Type="http://schemas.openxmlformats.org/officeDocument/2006/relationships/control" Target="../activeX/activeX10.xml"/><Relationship Id="rId7" Type="http://schemas.openxmlformats.org/officeDocument/2006/relationships/control" Target="../activeX/activeX14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4.vml"/><Relationship Id="rId6" Type="http://schemas.openxmlformats.org/officeDocument/2006/relationships/control" Target="../activeX/activeX13.xml"/><Relationship Id="rId5" Type="http://schemas.openxmlformats.org/officeDocument/2006/relationships/control" Target="../activeX/activeX12.xml"/><Relationship Id="rId10" Type="http://schemas.openxmlformats.org/officeDocument/2006/relationships/image" Target="../media/image4.wmf"/><Relationship Id="rId4" Type="http://schemas.openxmlformats.org/officeDocument/2006/relationships/control" Target="../activeX/activeX11.xml"/><Relationship Id="rId9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17.xml"/><Relationship Id="rId7" Type="http://schemas.openxmlformats.org/officeDocument/2006/relationships/control" Target="../activeX/activeX21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20.xml"/><Relationship Id="rId5" Type="http://schemas.openxmlformats.org/officeDocument/2006/relationships/control" Target="../activeX/activeX19.xml"/><Relationship Id="rId4" Type="http://schemas.openxmlformats.org/officeDocument/2006/relationships/control" Target="../activeX/activeX18.xml"/><Relationship Id="rId9" Type="http://schemas.openxmlformats.org/officeDocument/2006/relationships/image" Target="../media/image4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닉네임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723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24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25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26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27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28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29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30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판매상품 등록 페이지 </a:t>
            </a:r>
            <a:r>
              <a:rPr lang="en-US" altLang="ko-KR" dirty="0"/>
              <a:t>( /</a:t>
            </a:r>
            <a:r>
              <a:rPr lang="en-US" altLang="ko-KR" dirty="0" smtClean="0"/>
              <a:t>sale/</a:t>
            </a:r>
            <a:r>
              <a:rPr lang="en-US" altLang="ko-KR" dirty="0" err="1" smtClean="0"/>
              <a:t>saleregist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966777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 희망 지역을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20" y="1354102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036" y="1359617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975057"/>
            <a:ext cx="2801519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39750" y="1285956"/>
            <a:ext cx="2110507" cy="100895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대한 가격을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가능하게 형식 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>
                  <a:solidFill>
                    <a:schemeClr val="tx1"/>
                  </a:solidFill>
                </a:rPr>
                <a:t>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71275" y="1370854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/sale/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s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카테고리를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선택하면 그에 따른 중분류를 보여주고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중분류에 따른 소분류를 보여 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380662" y="4005961"/>
            <a:ext cx="2050640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원하는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거래지역을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판매상품의 수량을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( 0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448239" y="4094389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17141" y="1607083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319356"/>
            <a:ext cx="2801519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316836"/>
            <a:ext cx="2022270" cy="6108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69594" y="151779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제      목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35" y="2491975"/>
            <a:ext cx="4920177" cy="1445595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02173" y="2142497"/>
            <a:ext cx="816334" cy="1524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상 세 설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975735"/>
            <a:ext cx="2022270" cy="4863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1986448"/>
            <a:ext cx="1793257" cy="457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986401" y="1988765"/>
            <a:ext cx="1554137" cy="46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2079058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가  </a:t>
            </a:r>
            <a:r>
              <a:rPr lang="ko-KR" altLang="en-US" sz="800" dirty="0">
                <a:solidFill>
                  <a:schemeClr val="tx1"/>
                </a:solidFill>
              </a:rPr>
              <a:t>격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57516" y="4058696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래</a:t>
            </a:r>
            <a:r>
              <a:rPr lang="ko-KR" altLang="en-US" sz="800" dirty="0" smtClean="0">
                <a:solidFill>
                  <a:schemeClr val="tx1"/>
                </a:solidFill>
              </a:rPr>
              <a:t> 지 역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4534272"/>
            <a:ext cx="1793257" cy="4242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7475" y="4534272"/>
            <a:ext cx="1483063" cy="42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4626882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수 량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384659" y="2064189"/>
            <a:ext cx="254379" cy="264540"/>
            <a:chOff x="5672667" y="2302072"/>
            <a:chExt cx="270933" cy="270933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561797" y="1485785"/>
            <a:ext cx="254379" cy="264540"/>
            <a:chOff x="5672667" y="2302072"/>
            <a:chExt cx="270933" cy="270933"/>
          </a:xfrm>
        </p:grpSpPr>
        <p:sp>
          <p:nvSpPr>
            <p:cNvPr id="158" name="타원 15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5094" y="2086306"/>
            <a:ext cx="254379" cy="264540"/>
            <a:chOff x="5672667" y="2302072"/>
            <a:chExt cx="270933" cy="270933"/>
          </a:xfrm>
        </p:grpSpPr>
        <p:sp>
          <p:nvSpPr>
            <p:cNvPr id="161" name="타원 16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30768" y="2644969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405570" y="4629776"/>
            <a:ext cx="254379" cy="264540"/>
            <a:chOff x="5672667" y="2302072"/>
            <a:chExt cx="270933" cy="270933"/>
          </a:xfrm>
        </p:grpSpPr>
        <p:sp>
          <p:nvSpPr>
            <p:cNvPr id="164" name="타원 16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0866" y="1434551"/>
            <a:ext cx="2337680" cy="798227"/>
            <a:chOff x="3354492" y="1417936"/>
            <a:chExt cx="2053409" cy="1659467"/>
          </a:xfrm>
        </p:grpSpPr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게시글에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대한 제목을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상세 내용들을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93499" y="4505678"/>
            <a:ext cx="881605" cy="2767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거래 형태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8214904" y="4533340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8</a:t>
              </a:r>
              <a:endParaRPr lang="ko-KR" altLang="en-US" sz="1000" b="1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454827" y="3993397"/>
            <a:ext cx="2337679" cy="798227"/>
            <a:chOff x="3354493" y="1417936"/>
            <a:chExt cx="2053408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332992" y="2763641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거래의 형태를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직거래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택배 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모두 가능을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080747" y="4575374"/>
            <a:ext cx="1088391" cy="169333"/>
            <a:chOff x="6921075" y="1763530"/>
            <a:chExt cx="1088391" cy="169333"/>
          </a:xfrm>
        </p:grpSpPr>
        <p:sp>
          <p:nvSpPr>
            <p:cNvPr id="99" name="직사각형 98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7087213" y="4782402"/>
            <a:ext cx="1089653" cy="801111"/>
            <a:chOff x="5617994" y="1869261"/>
            <a:chExt cx="1089653" cy="801111"/>
          </a:xfrm>
        </p:grpSpPr>
        <p:sp>
          <p:nvSpPr>
            <p:cNvPr id="130" name="직사각형 12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제품 상세 페이지 </a:t>
            </a:r>
            <a:r>
              <a:rPr lang="en-US" altLang="ko-KR" dirty="0"/>
              <a:t>(/sale/detail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29818" y="375088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대화하기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51395" y="1643945"/>
            <a:ext cx="2423913" cy="23373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67423" y="1643945"/>
            <a:ext cx="1200177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800" dirty="0" smtClean="0">
                <a:solidFill>
                  <a:schemeClr val="tx1"/>
                </a:solidFill>
              </a:rPr>
              <a:t>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48695" y="1947661"/>
            <a:ext cx="2365904" cy="726434"/>
            <a:chOff x="6625018" y="1321826"/>
            <a:chExt cx="2060667" cy="1177736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8350" y="1321826"/>
              <a:ext cx="1947335" cy="117773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3-1.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찜한횟수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제품을 찜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한 횟수를 나타냄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방문횟수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클릭하여 방문한 횟수들을 보여줍니다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작성자의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900" dirty="0" smtClean="0">
                <a:solidFill>
                  <a:schemeClr val="tx1"/>
                </a:solidFill>
              </a:rPr>
              <a:t> 본문 내용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59582" y="375088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찜하기</a:t>
            </a:r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67422" y="2041756"/>
            <a:ext cx="1200177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제품의 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3" y="2443884"/>
            <a:ext cx="2200358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찜한횟수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방문횟수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등록날짜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2" y="2830881"/>
            <a:ext cx="1945634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거래지역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소속기관 </a:t>
            </a:r>
            <a:r>
              <a:rPr lang="en-US" altLang="ko-KR" sz="800" dirty="0" smtClean="0">
                <a:solidFill>
                  <a:schemeClr val="tx1"/>
                </a:solidFill>
              </a:rPr>
              <a:t>|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판매형태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2" y="3229894"/>
            <a:ext cx="965513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판매자의 닉네임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60055" y="1299319"/>
            <a:ext cx="1564279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소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40806" y="1314475"/>
            <a:ext cx="1715666" cy="597396"/>
            <a:chOff x="3460567" y="1417936"/>
            <a:chExt cx="2058726" cy="1659467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 내용을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67570" y="1315981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138559" y="2456502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390943" y="4312666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650162" y="4248855"/>
            <a:ext cx="1963916" cy="578093"/>
            <a:chOff x="6618509" y="735469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735469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판매자가 등록한 제품의 추가적인 설명들이 노출이 됩니다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635968" y="2320611"/>
            <a:ext cx="1758705" cy="1003367"/>
            <a:chOff x="3460567" y="1417936"/>
            <a:chExt cx="2058726" cy="1659467"/>
          </a:xfrm>
        </p:grpSpPr>
        <p:sp>
          <p:nvSpPr>
            <p:cNvPr id="57" name="한쪽 모서리가 잘린 사각형 56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</a:t>
              </a: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자가 올린 제품의 이미지를 보여줍니다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여러 장 게시 가능하며  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“ &lt; 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&gt; ”  </a:t>
              </a:r>
              <a:r>
                <a:rPr kumimoji="0" lang="ko-KR" altLang="en-US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버튼을 클릭하여 사진을 넘길 수 있다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406895" y="2408604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483630" y="3104511"/>
            <a:ext cx="1758696" cy="1003369"/>
            <a:chOff x="3460567" y="1417936"/>
            <a:chExt cx="2058717" cy="1659467"/>
          </a:xfrm>
        </p:grpSpPr>
        <p:sp>
          <p:nvSpPr>
            <p:cNvPr id="69" name="한쪽 모서리가 잘린 사각형 68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찜하기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로그인한 고객이 나중에 다시 볼 수 있도록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즐겨찾기를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대화하기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게시글을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등록한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판매자와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대화를 시도합니다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(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시간이 된다면 추후에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개발예정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)</a:t>
              </a: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5400000">
              <a:off x="5386392" y="2786441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63442" y="3785215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430503" y="5314416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689723" y="4919361"/>
            <a:ext cx="2133116" cy="1273763"/>
            <a:chOff x="6618509" y="206715"/>
            <a:chExt cx="2058726" cy="2033269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9900" y="206715"/>
              <a:ext cx="1947335" cy="203326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작성자를 포함 모든 회원들이 상품에 대한 댓글을 작성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댓글에는 닉네임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내용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 날짜가 포함 되어있습니다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댓글을 작성한 회원은 댓글을 수정 삭제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(Post : /member/reply)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7324027" y="3219183"/>
            <a:ext cx="992491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판매진행상황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2489" y="2740393"/>
            <a:ext cx="2412110" cy="870069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거래희망지역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판매자의 소속기관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거래형태를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알수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지금 게시된 상품이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1)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 중인지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2)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구매진행중인지 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3)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판매완료 되었는지를 표시합니다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137106" y="323271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280472" y="2844127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86450" y="574812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9825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아이디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닉네임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판 매 중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 매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08000"/>
              </p:ext>
            </p:extLst>
          </p:nvPr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lt"/>
                        </a:rPr>
                        <a:t>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결 제 품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지 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lt"/>
                        </a:rPr>
                        <a:t> 수정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게시글삭제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공기청정기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구매 </a:t>
            </a:r>
            <a:r>
              <a:rPr lang="ko-KR" altLang="en-US" sz="1100" b="1" dirty="0">
                <a:solidFill>
                  <a:schemeClr val="tx1"/>
                </a:solidFill>
              </a:rPr>
              <a:t>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4372" y="3856840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구매 내역과 등록하신 판매 </a:t>
            </a:r>
            <a:r>
              <a:rPr lang="ko-KR" altLang="en-US" sz="700" b="1" dirty="0">
                <a:solidFill>
                  <a:schemeClr val="tx1"/>
                </a:solidFill>
              </a:rPr>
              <a:t>내역을 확인할 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289514" y="2039627"/>
            <a:ext cx="2315650" cy="1576549"/>
            <a:chOff x="6625018" y="1916601"/>
            <a:chExt cx="2032739" cy="2568168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916601"/>
              <a:ext cx="1947334" cy="2568168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34092" y="2148559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369373" y="4325457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69628" y="2150016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867820" y="2216470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290332" y="3983664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노출여부를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4179037" y="1345434"/>
            <a:ext cx="2084604" cy="761955"/>
            <a:chOff x="6625018" y="1449924"/>
            <a:chExt cx="2032739" cy="1659467"/>
          </a:xfrm>
        </p:grpSpPr>
        <p:sp>
          <p:nvSpPr>
            <p:cNvPr id="41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 업로드를 이용해서 회원이 원하는 이미지로 회원의 프로필을 바꿀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591637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3925599" y="1769538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0398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찜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5506546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5267967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 매 중</a:t>
            </a:r>
            <a:r>
              <a:rPr lang="ko-KR" altLang="en-US" sz="800" dirty="0" smtClean="0">
                <a:solidFill>
                  <a:schemeClr val="bg1"/>
                </a:solidFill>
              </a:rPr>
              <a:t>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5267967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판 매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44255"/>
              </p:ext>
            </p:extLst>
          </p:nvPr>
        </p:nvGraphicFramePr>
        <p:xfrm>
          <a:off x="3453618" y="5630500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게 시 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결 제 품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기 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지 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등 록 일 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찜 취소하기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전기난로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2020.01.09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5947303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039801" y="5267967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찜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519137" y="5849730"/>
            <a:ext cx="2074911" cy="773374"/>
            <a:chOff x="6625018" y="1916603"/>
            <a:chExt cx="2032737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256530" y="5897559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7801" y="4624707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221277" y="465149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5731542" y="4996487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166599" y="4961345"/>
            <a:ext cx="254379" cy="264540"/>
            <a:chOff x="5672667" y="2302072"/>
            <a:chExt cx="270933" cy="270933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6389659" y="4980223"/>
            <a:ext cx="1785778" cy="438184"/>
            <a:chOff x="6625018" y="1916601"/>
            <a:chExt cx="2054937" cy="1659467"/>
          </a:xfrm>
        </p:grpSpPr>
        <p:sp>
          <p:nvSpPr>
            <p:cNvPr id="104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1" y="1916601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거래진행상황을 변경합니다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/progress)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5431" y="4603322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133731" y="4855973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28767" y="1736586"/>
            <a:ext cx="724319" cy="1993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4124019" y="2007382"/>
            <a:ext cx="744542" cy="194696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프로필 변경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4892052" y="1972460"/>
            <a:ext cx="254379" cy="264540"/>
            <a:chOff x="5672667" y="2302072"/>
            <a:chExt cx="270933" cy="2709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178562" y="1274089"/>
            <a:ext cx="2111931" cy="1057152"/>
            <a:chOff x="6625018" y="1484411"/>
            <a:chExt cx="2050238" cy="1659467"/>
          </a:xfrm>
        </p:grpSpPr>
        <p:sp>
          <p:nvSpPr>
            <p:cNvPr id="3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27922" y="1484411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회원의 프로필 사진을 원하는 이미지를 업로드하여 변경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혹은 프로필 사진을 취소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788912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3504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08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최초 </a:t>
                      </a:r>
                      <a:r>
                        <a:rPr lang="ko-KR" altLang="en-US" sz="900" dirty="0" smtClean="0"/>
                        <a:t>작성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손으로 그림을 그려서 </a:t>
                      </a:r>
                      <a:r>
                        <a:rPr lang="ko-KR" altLang="en-US" sz="900" dirty="0" err="1" smtClean="0"/>
                        <a:t>만듬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11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작성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19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게시글에</a:t>
                      </a:r>
                      <a:r>
                        <a:rPr lang="ko-KR" altLang="en-US" sz="900" dirty="0" smtClean="0"/>
                        <a:t> 배송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dirty="0" smtClean="0"/>
                        <a:t>형태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err="1" smtClean="0"/>
                        <a:t>택배거래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직거래 </a:t>
                      </a:r>
                      <a:r>
                        <a:rPr lang="en-US" altLang="ko-KR" sz="900" dirty="0" smtClean="0"/>
                        <a:t>) </a:t>
                      </a:r>
                      <a:r>
                        <a:rPr lang="ko-KR" altLang="en-US" sz="900" dirty="0" smtClean="0"/>
                        <a:t>를 추가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상세 페이지에 거래 진행과정을 추가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페이지에 </a:t>
                      </a:r>
                      <a:r>
                        <a:rPr lang="ko-KR" altLang="en-US" sz="900" dirty="0" err="1" smtClean="0"/>
                        <a:t>리퀘스트</a:t>
                      </a:r>
                      <a:r>
                        <a:rPr lang="ko-KR" altLang="en-US" sz="900" dirty="0" smtClean="0"/>
                        <a:t> 매핑을 추가함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/>
                        <a:t>결제 페이지 </a:t>
                      </a:r>
                      <a:r>
                        <a:rPr lang="ko-KR" altLang="en-US" sz="900" dirty="0" smtClean="0"/>
                        <a:t>제거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댓글기능</a:t>
                      </a:r>
                      <a:r>
                        <a:rPr lang="ko-KR" altLang="en-US" sz="900" dirty="0" smtClean="0"/>
                        <a:t> 추가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err="1" smtClean="0"/>
                        <a:t>찜하기</a:t>
                      </a:r>
                      <a:r>
                        <a:rPr lang="ko-KR" altLang="en-US" sz="900" baseline="0" dirty="0" smtClean="0"/>
                        <a:t> 기능추가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마이페이지</a:t>
                      </a:r>
                      <a:r>
                        <a:rPr lang="ko-KR" altLang="en-US" sz="900" dirty="0" smtClean="0"/>
                        <a:t> 수정 및  전체적인 </a:t>
                      </a:r>
                      <a:r>
                        <a:rPr lang="ko-KR" altLang="en-US" sz="900" dirty="0" err="1" smtClean="0"/>
                        <a:t>리퀘스트</a:t>
                      </a:r>
                      <a:r>
                        <a:rPr lang="ko-KR" altLang="en-US" sz="900" dirty="0" smtClean="0"/>
                        <a:t> 매핑 수정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회원정보 수정</a:t>
                      </a:r>
                      <a:r>
                        <a:rPr lang="ko-KR" altLang="en-US" sz="900" baseline="0" dirty="0" smtClean="0"/>
                        <a:t> 비밀번호 </a:t>
                      </a:r>
                      <a:r>
                        <a:rPr lang="ko-KR" altLang="en-US" sz="900" baseline="0" dirty="0" err="1" smtClean="0"/>
                        <a:t>확인페이지</a:t>
                      </a:r>
                      <a:r>
                        <a:rPr lang="ko-KR" altLang="en-US" sz="900" baseline="0" dirty="0" smtClean="0"/>
                        <a:t> 삭제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583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7988" y="1348116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01937" y="3328641"/>
            <a:ext cx="5253666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00530" y="1811750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현재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상영작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이벤트 등 이미지를 슬라이드 형식으로 확인할 수 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617663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739135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8580817" y="788573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900672" y="490001"/>
            <a:ext cx="2053409" cy="165946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헤더 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각 메뉴를 클릭하면 해당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A0BD7F-BFDF-4830-BC01-AF41E54BB488}"/>
              </a:ext>
            </a:extLst>
          </p:cNvPr>
          <p:cNvGrpSpPr/>
          <p:nvPr/>
        </p:nvGrpSpPr>
        <p:grpSpPr>
          <a:xfrm>
            <a:off x="6252296" y="1091668"/>
            <a:ext cx="1066127" cy="919408"/>
            <a:chOff x="4330295" y="1053113"/>
            <a:chExt cx="1066127" cy="91940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F4B4F89-7931-4270-B2ED-82C28D7C235F}"/>
                </a:ext>
              </a:extLst>
            </p:cNvPr>
            <p:cNvSpPr/>
            <p:nvPr/>
          </p:nvSpPr>
          <p:spPr>
            <a:xfrm>
              <a:off x="4480030" y="1053113"/>
              <a:ext cx="749375" cy="919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81060C-63F9-47D9-BAF5-53E78A53FDC6}"/>
                </a:ext>
              </a:extLst>
            </p:cNvPr>
            <p:cNvSpPr txBox="1"/>
            <p:nvPr/>
          </p:nvSpPr>
          <p:spPr>
            <a:xfrm>
              <a:off x="4330295" y="1189336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소개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9C24F5-998D-4DC3-BBB7-BFD72DBE61E6}"/>
                </a:ext>
              </a:extLst>
            </p:cNvPr>
            <p:cNvSpPr txBox="1"/>
            <p:nvPr/>
          </p:nvSpPr>
          <p:spPr>
            <a:xfrm>
              <a:off x="4332142" y="1515358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후기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174747" y="4527754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5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1388791" y="4383704"/>
            <a:ext cx="1709785" cy="1463185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각 콘텐츠의 주요 내용을 보여주면 클릭 시  각 해당페이지로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D0121C-499F-4E71-A55E-9533B8981C7B}"/>
              </a:ext>
            </a:extLst>
          </p:cNvPr>
          <p:cNvSpPr/>
          <p:nvPr/>
        </p:nvSpPr>
        <p:spPr>
          <a:xfrm>
            <a:off x="7806228" y="1072299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28B153-4EAB-4741-AD8C-13D75D2181D8}"/>
              </a:ext>
            </a:extLst>
          </p:cNvPr>
          <p:cNvSpPr txBox="1"/>
          <p:nvPr/>
        </p:nvSpPr>
        <p:spPr>
          <a:xfrm>
            <a:off x="7656493" y="120852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2D12AA-E8FC-4D60-8CE5-E11A7AAB311C}"/>
              </a:ext>
            </a:extLst>
          </p:cNvPr>
          <p:cNvSpPr txBox="1"/>
          <p:nvPr/>
        </p:nvSpPr>
        <p:spPr>
          <a:xfrm>
            <a:off x="7658340" y="1534544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FAQ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172AD5-D053-4E72-9433-E58416577831}"/>
              </a:ext>
            </a:extLst>
          </p:cNvPr>
          <p:cNvSpPr txBox="1"/>
          <p:nvPr/>
        </p:nvSpPr>
        <p:spPr>
          <a:xfrm>
            <a:off x="6823072" y="840387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C7EC42-40FC-4FD8-9181-279A1BE865E0}"/>
              </a:ext>
            </a:extLst>
          </p:cNvPr>
          <p:cNvSpPr txBox="1"/>
          <p:nvPr/>
        </p:nvSpPr>
        <p:spPr>
          <a:xfrm>
            <a:off x="6499649" y="833007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2BD02C-6998-4FB8-8262-FEE8ABDE9997}"/>
              </a:ext>
            </a:extLst>
          </p:cNvPr>
          <p:cNvSpPr txBox="1"/>
          <p:nvPr/>
        </p:nvSpPr>
        <p:spPr>
          <a:xfrm>
            <a:off x="7598554" y="838215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2537A-01DF-4B84-96C6-F3F91F11B1D6}"/>
              </a:ext>
            </a:extLst>
          </p:cNvPr>
          <p:cNvSpPr txBox="1"/>
          <p:nvPr/>
        </p:nvSpPr>
        <p:spPr>
          <a:xfrm>
            <a:off x="7513332" y="406913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 회원가입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93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94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95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96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97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98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99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2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444539" y="785640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646215" y="2150610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5065261" y="227901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5065261" y="275169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5065261" y="3188497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216752" y="3733947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/>
              <a:t>아이디찾기</a:t>
            </a:r>
            <a:r>
              <a:rPr lang="ko-KR" altLang="en-US" sz="600" dirty="0"/>
              <a:t> </a:t>
            </a:r>
            <a:r>
              <a:rPr lang="ko-KR" altLang="en-US" sz="600" dirty="0" err="1"/>
              <a:t>비밀번호찾기</a:t>
            </a:r>
            <a:r>
              <a:rPr lang="ko-KR" altLang="en-US" sz="600" dirty="0"/>
              <a:t>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644220" y="261211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4642225" y="3104052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로그인이 되면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메인페이지로</a:t>
              </a:r>
              <a:r>
                <a:rPr lang="ko-KR" altLang="en-US" sz="800" dirty="0">
                  <a:solidFill>
                    <a:schemeClr val="tx1"/>
                  </a:solidFill>
                </a:rPr>
                <a:t>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869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8869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8378" y="287780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5756797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6797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39969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2637344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7057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4432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039969" y="40563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4" idx="3"/>
          </p:cNvCxnSpPr>
          <p:nvPr/>
        </p:nvCxnSpPr>
        <p:spPr>
          <a:xfrm>
            <a:off x="3235824" y="4248661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4237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9969" y="2922929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58869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5756797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0" idx="3"/>
            <a:endCxn id="4" idx="1"/>
          </p:cNvCxnSpPr>
          <p:nvPr/>
        </p:nvCxnSpPr>
        <p:spPr>
          <a:xfrm>
            <a:off x="3235824" y="3117069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842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43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44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45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46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47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결제 페이지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2067904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배송지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4916328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902558" y="5717041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000,000 </a:t>
            </a:r>
            <a:r>
              <a:rPr lang="ko-KR" altLang="en-US" sz="2000" dirty="0" smtClean="0"/>
              <a:t>원 결제</a:t>
            </a:r>
            <a:endParaRPr lang="ko-KR" altLang="en-US" sz="24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405677" y="487055"/>
            <a:ext cx="5192201" cy="597805"/>
            <a:chOff x="3363402" y="500931"/>
            <a:chExt cx="5192201" cy="59780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5049795" y="601292"/>
              <a:ext cx="2196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결  제  하  기</a:t>
              </a:r>
              <a:endParaRPr lang="ko-KR" altLang="en-US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623222" y="613494"/>
            <a:ext cx="78437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취 소</a:t>
            </a:r>
            <a:endParaRPr lang="ko-KR" altLang="en-US" sz="1050" b="1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58" y="1351301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9619" y="1351301"/>
            <a:ext cx="259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제품가격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제목 및 제품명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2722845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결제수단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292657"/>
            <a:ext cx="4916328" cy="13241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9729" y="3363123"/>
            <a:ext cx="3713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결 제 금 액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000,000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상 품 금 액                                          </a:t>
            </a:r>
            <a:r>
              <a:rPr lang="en-US" altLang="ko-KR" sz="1000" dirty="0" smtClean="0"/>
              <a:t>		000,000</a:t>
            </a:r>
            <a:r>
              <a:rPr lang="ko-KR" altLang="en-US" sz="1000" dirty="0" smtClean="0"/>
              <a:t>원</a:t>
            </a:r>
            <a:endParaRPr lang="en-US" altLang="ko-KR" sz="1000" dirty="0"/>
          </a:p>
          <a:p>
            <a:r>
              <a:rPr lang="ko-KR" altLang="en-US" sz="1000" dirty="0" smtClean="0"/>
              <a:t>수수료</a:t>
            </a:r>
            <a:r>
              <a:rPr lang="en-US" altLang="ko-KR" sz="1000" dirty="0" smtClean="0"/>
              <a:t>		    	      0000</a:t>
            </a:r>
            <a:r>
              <a:rPr lang="ko-KR" altLang="en-US" sz="1000" dirty="0" smtClean="0"/>
              <a:t>원</a:t>
            </a:r>
            <a:endParaRPr lang="en-US" altLang="ko-KR" sz="1000" dirty="0"/>
          </a:p>
          <a:p>
            <a:r>
              <a:rPr lang="ko-KR" altLang="en-US" sz="1000" dirty="0" err="1" smtClean="0"/>
              <a:t>배송비</a:t>
            </a:r>
            <a:r>
              <a:rPr lang="en-US" altLang="ko-KR" sz="1000" dirty="0" smtClean="0"/>
              <a:t>		    	      3000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4722954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006701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006151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7692345" y="593371"/>
            <a:ext cx="2103041" cy="798227"/>
            <a:chOff x="3354492" y="1417936"/>
            <a:chExt cx="2053409" cy="1659467"/>
          </a:xfrm>
        </p:grpSpPr>
        <p:sp>
          <p:nvSpPr>
            <p:cNvPr id="97" name="한쪽 모서리가 잘린 사각형 96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 결제 취소버튼을 누르면 해당 제품의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이등변 삼각형 97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434854" y="654293"/>
            <a:ext cx="254379" cy="264540"/>
            <a:chOff x="5672667" y="2302072"/>
            <a:chExt cx="270933" cy="270933"/>
          </a:xfrm>
        </p:grpSpPr>
        <p:sp>
          <p:nvSpPr>
            <p:cNvPr id="100" name="타원 9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474573" y="1368607"/>
            <a:ext cx="2110507" cy="95533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 결제하려는 제품의 대표 이미지와 구매하려는 제품의 이름과 가격이 노출됩니다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602017" y="1457035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251100" y="5256752"/>
            <a:ext cx="2295671" cy="992272"/>
            <a:chOff x="3354493" y="1417936"/>
            <a:chExt cx="2053408" cy="1659467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배송지가 제대로 기재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 수단이 제대로 선택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이용약관이 모두 체크가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결제를 진행합니다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 완료 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마이페이지로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980926" y="5803168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829797" y="2716986"/>
            <a:ext cx="1740238" cy="1153872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제품을 결제할 수단을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카카오페이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토스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신용카드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무통장 입금을 항목으로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86972" y="2805414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560476" y="4914997"/>
            <a:ext cx="1740238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결제와 환불 정책에 관한 이용약관이 기재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회원은 기재된 약관을 읽고서 동의를 누릅니다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317651" y="5003425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3238" y="2115221"/>
            <a:ext cx="2337680" cy="798227"/>
            <a:chOff x="3354492" y="1417936"/>
            <a:chExt cx="2053409" cy="1659467"/>
          </a:xfrm>
        </p:grpSpPr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구매자가 제품을 받기 원하는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배송지를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회원의 정보로 기재된 주소로 하고 싶다면 내 주소지 버튼으로 클릭합니다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7870854" y="2167365"/>
            <a:ext cx="254379" cy="264540"/>
            <a:chOff x="5672667" y="2302072"/>
            <a:chExt cx="270933" cy="270933"/>
          </a:xfrm>
        </p:grpSpPr>
        <p:sp>
          <p:nvSpPr>
            <p:cNvPr id="131" name="타원 13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9" name="타원 8"/>
          <p:cNvSpPr/>
          <p:nvPr/>
        </p:nvSpPr>
        <p:spPr>
          <a:xfrm>
            <a:off x="3669902" y="5057830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72031" y="3792403"/>
            <a:ext cx="1450158" cy="5943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72031" y="3204394"/>
            <a:ext cx="145015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 사항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관리자 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</p:cNvCxnSpPr>
          <p:nvPr/>
        </p:nvCxnSpPr>
        <p:spPr>
          <a:xfrm flipH="1">
            <a:off x="5756241" y="1919215"/>
            <a:ext cx="556" cy="89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6396279" y="3595632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상세보기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205845" y="438680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수정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32" idx="2"/>
          </p:cNvCxnSpPr>
          <p:nvPr/>
        </p:nvCxnSpPr>
        <p:spPr>
          <a:xfrm>
            <a:off x="7803773" y="4203772"/>
            <a:ext cx="0" cy="1830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70079" y="320439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 flipH="1">
            <a:off x="4968006" y="3589029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69524" y="37858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523" y="44541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 flipH="1">
            <a:off x="4967451" y="4170435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369523" y="50674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endCxn id="50" idx="0"/>
          </p:cNvCxnSpPr>
          <p:nvPr/>
        </p:nvCxnSpPr>
        <p:spPr>
          <a:xfrm>
            <a:off x="4966898" y="4838830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34" idx="0"/>
          </p:cNvCxnSpPr>
          <p:nvPr/>
        </p:nvCxnSpPr>
        <p:spPr>
          <a:xfrm>
            <a:off x="4966898" y="2817341"/>
            <a:ext cx="1109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6" idx="0"/>
          </p:cNvCxnSpPr>
          <p:nvPr/>
        </p:nvCxnSpPr>
        <p:spPr>
          <a:xfrm>
            <a:off x="6396279" y="2817341"/>
            <a:ext cx="831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77956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/)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2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444539" y="785640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5065261" y="227901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5065261" y="275169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5065261" y="3188497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216752" y="3733947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5190160" y="3654073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761764" y="3654073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38905" y="2406496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744717" y="3259610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3374</Words>
  <Application>Microsoft Office PowerPoint</Application>
  <PresentationFormat>와이드스크린</PresentationFormat>
  <Paragraphs>1359</Paragraphs>
  <Slides>46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275</cp:revision>
  <dcterms:created xsi:type="dcterms:W3CDTF">2016-05-10T18:46:26Z</dcterms:created>
  <dcterms:modified xsi:type="dcterms:W3CDTF">2021-04-20T02:29:45Z</dcterms:modified>
</cp:coreProperties>
</file>