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1"/>
  </p:notesMasterIdLst>
  <p:sldIdLst>
    <p:sldId id="294" r:id="rId3"/>
    <p:sldId id="262" r:id="rId4"/>
    <p:sldId id="307" r:id="rId5"/>
    <p:sldId id="308" r:id="rId6"/>
    <p:sldId id="309" r:id="rId7"/>
    <p:sldId id="269" r:id="rId8"/>
    <p:sldId id="297" r:id="rId9"/>
    <p:sldId id="295" r:id="rId10"/>
    <p:sldId id="310" r:id="rId11"/>
    <p:sldId id="311" r:id="rId12"/>
    <p:sldId id="280" r:id="rId13"/>
    <p:sldId id="296" r:id="rId14"/>
    <p:sldId id="300" r:id="rId15"/>
    <p:sldId id="301" r:id="rId16"/>
    <p:sldId id="312" r:id="rId17"/>
    <p:sldId id="304" r:id="rId18"/>
    <p:sldId id="305" r:id="rId19"/>
    <p:sldId id="306" r:id="rId20"/>
    <p:sldId id="273" r:id="rId21"/>
    <p:sldId id="302" r:id="rId22"/>
    <p:sldId id="267" r:id="rId23"/>
    <p:sldId id="268" r:id="rId24"/>
    <p:sldId id="256" r:id="rId25"/>
    <p:sldId id="259" r:id="rId26"/>
    <p:sldId id="258" r:id="rId27"/>
    <p:sldId id="257" r:id="rId28"/>
    <p:sldId id="270" r:id="rId29"/>
    <p:sldId id="263" r:id="rId30"/>
    <p:sldId id="275" r:id="rId31"/>
    <p:sldId id="285" r:id="rId32"/>
    <p:sldId id="274" r:id="rId33"/>
    <p:sldId id="265" r:id="rId34"/>
    <p:sldId id="278" r:id="rId35"/>
    <p:sldId id="279" r:id="rId36"/>
    <p:sldId id="281" r:id="rId37"/>
    <p:sldId id="282" r:id="rId38"/>
    <p:sldId id="283" r:id="rId39"/>
    <p:sldId id="284" r:id="rId40"/>
    <p:sldId id="299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4" r:id="rId49"/>
    <p:sldId id="26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9"/>
            <p14:sldId id="297"/>
            <p14:sldId id="295"/>
            <p14:sldId id="310"/>
            <p14:sldId id="311"/>
            <p14:sldId id="280"/>
            <p14:sldId id="296"/>
            <p14:sldId id="300"/>
            <p14:sldId id="301"/>
            <p14:sldId id="312"/>
            <p14:sldId id="304"/>
            <p14:sldId id="305"/>
            <p14:sldId id="306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3"/>
            <p14:sldId id="284"/>
            <p14:sldId id="299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3.wmf"/><Relationship Id="rId4" Type="http://schemas.openxmlformats.org/officeDocument/2006/relationships/control" Target="../activeX/activeX11.xml"/><Relationship Id="rId9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0.wm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gif"/><Relationship Id="rId11" Type="http://schemas.openxmlformats.org/officeDocument/2006/relationships/image" Target="../media/image16.gif"/><Relationship Id="rId5" Type="http://schemas.openxmlformats.org/officeDocument/2006/relationships/image" Target="../media/image8.gif"/><Relationship Id="rId10" Type="http://schemas.openxmlformats.org/officeDocument/2006/relationships/image" Target="../media/image15.gif"/><Relationship Id="rId4" Type="http://schemas.openxmlformats.org/officeDocument/2006/relationships/image" Target="../media/image7.gif"/><Relationship Id="rId9" Type="http://schemas.openxmlformats.org/officeDocument/2006/relationships/image" Target="../media/image14.gif"/><Relationship Id="rId14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2.xml"/><Relationship Id="rId3" Type="http://schemas.openxmlformats.org/officeDocument/2006/relationships/control" Target="../activeX/activeX17.xml"/><Relationship Id="rId7" Type="http://schemas.openxmlformats.org/officeDocument/2006/relationships/control" Target="../activeX/activeX2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0.xml"/><Relationship Id="rId5" Type="http://schemas.openxmlformats.org/officeDocument/2006/relationships/control" Target="../activeX/activeX19.xml"/><Relationship Id="rId10" Type="http://schemas.openxmlformats.org/officeDocument/2006/relationships/image" Target="../media/image3.wmf"/><Relationship Id="rId4" Type="http://schemas.openxmlformats.org/officeDocument/2006/relationships/control" Target="../activeX/activeX18.xml"/><Relationship Id="rId9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7.xml"/><Relationship Id="rId5" Type="http://schemas.openxmlformats.org/officeDocument/2006/relationships/control" Target="../activeX/activeX26.xml"/><Relationship Id="rId4" Type="http://schemas.openxmlformats.org/officeDocument/2006/relationships/control" Target="../activeX/activeX25.xml"/><Relationship Id="rId9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/find/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</a:t>
            </a:r>
            <a:r>
              <a:rPr lang="ko-KR" altLang="en-US" dirty="0" err="1" smtClean="0">
                <a:latin typeface="+mn-ea"/>
              </a:rPr>
              <a:t>검색페이지</a:t>
            </a:r>
            <a:r>
              <a:rPr lang="en-US" altLang="ko-KR" dirty="0" smtClean="0">
                <a:latin typeface="+mn-ea"/>
              </a:rPr>
              <a:t>( /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기관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29818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대화하기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51395" y="1643945"/>
            <a:ext cx="2423913" cy="2337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3" y="1643945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48695" y="1947661"/>
            <a:ext cx="2365904" cy="726434"/>
            <a:chOff x="6625018" y="1321826"/>
            <a:chExt cx="2060667" cy="1177736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8350" y="1321826"/>
              <a:ext cx="1947335" cy="117773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3-1.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찜한횟수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제품을 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한 횟수를 나타냄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방문횟수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클릭하여 방문한 횟수들을 보여줍니다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작성자의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900" dirty="0" smtClean="0">
                <a:solidFill>
                  <a:schemeClr val="tx1"/>
                </a:solidFill>
              </a:rPr>
              <a:t> 본문 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59582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찜하기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2" y="2041756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제품의 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3" y="2443884"/>
            <a:ext cx="2200358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찜한횟수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방문횟수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등록날짜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2830881"/>
            <a:ext cx="1945634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거래지역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소속기관 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판매형태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3229894"/>
            <a:ext cx="965513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판매자의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60055" y="1299319"/>
            <a:ext cx="1564279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소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40806" y="1314475"/>
            <a:ext cx="1715666" cy="597396"/>
            <a:chOff x="3460567" y="1417936"/>
            <a:chExt cx="2058726" cy="1659467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 내용을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67570" y="1315981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8559" y="2456502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90943" y="4312666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50162" y="4248855"/>
            <a:ext cx="1963916" cy="578093"/>
            <a:chOff x="6618509" y="735469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735469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판매자가 등록한 제품의 추가적인 설명들이 노출이 됩니다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35968" y="2320611"/>
            <a:ext cx="1758705" cy="1003367"/>
            <a:chOff x="3460567" y="1417936"/>
            <a:chExt cx="2058726" cy="1659467"/>
          </a:xfrm>
        </p:grpSpPr>
        <p:sp>
          <p:nvSpPr>
            <p:cNvPr id="57" name="한쪽 모서리가 잘린 사각형 56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자가 올린 제품의 이미지를 보여줍니다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여러 장 게시 가능하며  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“ &lt; 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&gt; ”  </a:t>
              </a:r>
              <a:r>
                <a:rPr kumimoji="0" lang="ko-KR" altLang="en-US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버튼을 클릭하여 사진을 넘길 수 있다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06895" y="2408604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83630" y="3104511"/>
            <a:ext cx="1758696" cy="1003369"/>
            <a:chOff x="3460567" y="1417936"/>
            <a:chExt cx="2058717" cy="1659467"/>
          </a:xfrm>
        </p:grpSpPr>
        <p:sp>
          <p:nvSpPr>
            <p:cNvPr id="69" name="한쪽 모서리가 잘린 사각형 68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찜하기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로그인한 고객이 나중에 다시 볼 수 있도록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즐겨찾기를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대화하기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게시글을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등록한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판매자와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대화를 시도합니다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시간이 된다면 추후에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개발예정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5386392" y="2786441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63442" y="3785215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430503" y="5314416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89723" y="4919361"/>
            <a:ext cx="2133116" cy="1273763"/>
            <a:chOff x="6618509" y="206715"/>
            <a:chExt cx="2058726" cy="2033269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9900" y="206715"/>
              <a:ext cx="1947335" cy="203326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작성자를 포함 모든 회원들이 상품에 대한 댓글을 작성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댓글에는 닉네임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내용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 날짜가 포함 되어있습니다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댓글을 작성한 회원은 댓글을 수정 삭제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(Post : /member/reply)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7324027" y="3219183"/>
            <a:ext cx="992491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판매진행상황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2489" y="2740393"/>
            <a:ext cx="2412110" cy="870069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거래희망지역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판매자의 소속기관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거래형태를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알수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지금 게시된 상품이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1)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 중인지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2)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구매진행중인지 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3)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판매완료 되었는지를 표시합니다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137106" y="323271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80472" y="2844127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86450" y="574812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댓글달기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노출 여부를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20" y="3319142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7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8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9" name="TextBox4" r:id="rId4" imgW="624960" imgH="152280"/>
        </mc:Choice>
        <mc:Fallback>
          <p:control name="TextBox4" r:id="rId4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00" name="TextBox5" r:id="rId5" imgW="624960" imgH="152280"/>
        </mc:Choice>
        <mc:Fallback>
          <p:control name="TextBox5" r:id="rId5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01" name="TextBox6" r:id="rId6" imgW="624960" imgH="152280"/>
        </mc:Choice>
        <mc:Fallback>
          <p:control name="TextBox6" r:id="rId6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02" name="TextBox7" r:id="rId7" imgW="624960" imgH="152280"/>
        </mc:Choice>
        <mc:Fallback>
          <p:control name="TextBox7" r:id="rId7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03" name="TextBox8" r:id="rId8" imgW="624960" imgH="152280"/>
        </mc:Choice>
        <mc:Fallback>
          <p:control name="TextBox8" r:id="rId8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판매상품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거래지역을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5872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</a:t>
            </a:r>
            <a:r>
              <a:rPr lang="en-US" altLang="ko-KR" dirty="0" smtClean="0"/>
              <a:t>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84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85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86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87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88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89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90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646215" y="2150610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/>
              <a:t>아이디찾기</a:t>
            </a:r>
            <a:r>
              <a:rPr lang="ko-KR" altLang="en-US" sz="600" dirty="0"/>
              <a:t> </a:t>
            </a:r>
            <a:r>
              <a:rPr lang="ko-KR" altLang="en-US" sz="600" dirty="0" err="1"/>
              <a:t>비밀번호찾기</a:t>
            </a:r>
            <a:r>
              <a:rPr lang="ko-KR" altLang="en-US" sz="600" dirty="0"/>
              <a:t>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644220" y="261211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642225" y="3104052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로그인이 되면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메인페이지로</a:t>
              </a:r>
              <a:r>
                <a:rPr lang="ko-KR" altLang="en-US" sz="800" dirty="0">
                  <a:solidFill>
                    <a:schemeClr val="tx1"/>
                  </a:solidFill>
                </a:rPr>
                <a:t>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06790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배송지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4916328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902558" y="5717041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000,000 </a:t>
            </a:r>
            <a:r>
              <a:rPr lang="ko-KR" altLang="en-US" sz="2000" dirty="0" smtClean="0"/>
              <a:t>원 결제</a:t>
            </a:r>
            <a:endParaRPr lang="ko-KR" altLang="en-US" sz="24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405677" y="487055"/>
            <a:ext cx="5192201" cy="597805"/>
            <a:chOff x="3363402" y="500931"/>
            <a:chExt cx="5192201" cy="59780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5049795" y="601292"/>
              <a:ext cx="219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결  제  하  기</a:t>
              </a:r>
              <a:endParaRPr lang="ko-KR" altLang="en-US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623222" y="613494"/>
            <a:ext cx="78437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취 소</a:t>
            </a:r>
            <a:endParaRPr lang="ko-KR" altLang="en-US" sz="105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58" y="135130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619" y="1351301"/>
            <a:ext cx="25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제품가격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제목 및 제품명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722845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결제수단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292657"/>
            <a:ext cx="4916328" cy="13241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9729" y="3363123"/>
            <a:ext cx="3713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 제 금 액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 품 금 액                                          </a:t>
            </a:r>
            <a:r>
              <a:rPr lang="en-US" altLang="ko-KR" sz="1000" dirty="0" smtClean="0"/>
              <a:t>		000,000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smtClean="0"/>
              <a:t>수수료</a:t>
            </a:r>
            <a:r>
              <a:rPr lang="en-US" altLang="ko-KR" sz="1000" dirty="0" smtClean="0"/>
              <a:t>		    	      0000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err="1" smtClean="0"/>
              <a:t>배송비</a:t>
            </a:r>
            <a:r>
              <a:rPr lang="en-US" altLang="ko-KR" sz="1000" dirty="0" smtClean="0"/>
              <a:t>		    	      3000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4722954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006701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006151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7692345" y="593371"/>
            <a:ext cx="2103041" cy="798227"/>
            <a:chOff x="3354492" y="1417936"/>
            <a:chExt cx="2053409" cy="1659467"/>
          </a:xfrm>
        </p:grpSpPr>
        <p:sp>
          <p:nvSpPr>
            <p:cNvPr id="97" name="한쪽 모서리가 잘린 사각형 96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 취소버튼을 누르면 해당 제품의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34854" y="654293"/>
            <a:ext cx="254379" cy="264540"/>
            <a:chOff x="5672667" y="2302072"/>
            <a:chExt cx="270933" cy="270933"/>
          </a:xfrm>
        </p:grpSpPr>
        <p:sp>
          <p:nvSpPr>
            <p:cNvPr id="100" name="타원 9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74573" y="1368607"/>
            <a:ext cx="2110507" cy="95533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결제하려는 제품의 대표 이미지와 구매하려는 제품의 이름과 가격이 노출됩니다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602017" y="1457035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251100" y="5256752"/>
            <a:ext cx="2295671" cy="992272"/>
            <a:chOff x="3354493" y="1417936"/>
            <a:chExt cx="2053408" cy="1659467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배송지가 제대로 기재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수단이 제대로 선택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이용약관이 모두 체크가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결제를 진행합니다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완료 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마이페이지로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980926" y="5803168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29797" y="2716986"/>
            <a:ext cx="1740238" cy="1153872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제품을 결제할 수단을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카카오페이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토스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신용카드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무통장 입금을 항목으로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86972" y="2805414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560476" y="4914997"/>
            <a:ext cx="1740238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결제와 환불 정책에 관한 이용약관이 기재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회원은 기재된 약관을 읽고서 동의를 누릅니다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317651" y="5003425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3238" y="2115221"/>
            <a:ext cx="2337680" cy="798227"/>
            <a:chOff x="3354492" y="1417936"/>
            <a:chExt cx="2053409" cy="1659467"/>
          </a:xfrm>
        </p:grpSpPr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구매자가 제품을 받기 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배송지를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회원의 정보로 기재된 주소로 하고 싶다면 내 주소지 버튼으로 클릭합니다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870854" y="2167365"/>
            <a:ext cx="254379" cy="264540"/>
            <a:chOff x="5672667" y="2302072"/>
            <a:chExt cx="270933" cy="270933"/>
          </a:xfrm>
        </p:grpSpPr>
        <p:sp>
          <p:nvSpPr>
            <p:cNvPr id="131" name="타원 13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3669902" y="5057830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92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2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966626" y="2331168"/>
            <a:ext cx="1239125" cy="3412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817650" y="31213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415578" y="3505976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24908" y="36982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24908" y="427524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422836" y="4082929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835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6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7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8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9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0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1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2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3601</Words>
  <Application>Microsoft Office PowerPoint</Application>
  <PresentationFormat>와이드스크린</PresentationFormat>
  <Paragraphs>1419</Paragraphs>
  <Slides>48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314</cp:revision>
  <dcterms:created xsi:type="dcterms:W3CDTF">2016-05-10T18:46:26Z</dcterms:created>
  <dcterms:modified xsi:type="dcterms:W3CDTF">2021-04-22T09:02:21Z</dcterms:modified>
</cp:coreProperties>
</file>