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5" r:id="rId2"/>
  </p:sldMasterIdLst>
  <p:notesMasterIdLst>
    <p:notesMasterId r:id="rId51"/>
  </p:notesMasterIdLst>
  <p:sldIdLst>
    <p:sldId id="294" r:id="rId3"/>
    <p:sldId id="262" r:id="rId4"/>
    <p:sldId id="307" r:id="rId5"/>
    <p:sldId id="308" r:id="rId6"/>
    <p:sldId id="309" r:id="rId7"/>
    <p:sldId id="269" r:id="rId8"/>
    <p:sldId id="297" r:id="rId9"/>
    <p:sldId id="295" r:id="rId10"/>
    <p:sldId id="310" r:id="rId11"/>
    <p:sldId id="311" r:id="rId12"/>
    <p:sldId id="280" r:id="rId13"/>
    <p:sldId id="296" r:id="rId14"/>
    <p:sldId id="299" r:id="rId15"/>
    <p:sldId id="306" r:id="rId16"/>
    <p:sldId id="300" r:id="rId17"/>
    <p:sldId id="283" r:id="rId18"/>
    <p:sldId id="301" r:id="rId19"/>
    <p:sldId id="312" r:id="rId20"/>
    <p:sldId id="304" r:id="rId21"/>
    <p:sldId id="305" r:id="rId22"/>
    <p:sldId id="273" r:id="rId23"/>
    <p:sldId id="302" r:id="rId24"/>
    <p:sldId id="267" r:id="rId25"/>
    <p:sldId id="268" r:id="rId26"/>
    <p:sldId id="256" r:id="rId27"/>
    <p:sldId id="259" r:id="rId28"/>
    <p:sldId id="258" r:id="rId29"/>
    <p:sldId id="257" r:id="rId30"/>
    <p:sldId id="270" r:id="rId31"/>
    <p:sldId id="263" r:id="rId32"/>
    <p:sldId id="275" r:id="rId33"/>
    <p:sldId id="285" r:id="rId34"/>
    <p:sldId id="274" r:id="rId35"/>
    <p:sldId id="265" r:id="rId36"/>
    <p:sldId id="278" r:id="rId37"/>
    <p:sldId id="279" r:id="rId38"/>
    <p:sldId id="281" r:id="rId39"/>
    <p:sldId id="282" r:id="rId40"/>
    <p:sldId id="284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64" r:id="rId49"/>
    <p:sldId id="26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353B51-9773-4BF7-B5F5-C1318C3C00F9}">
          <p14:sldIdLst>
            <p14:sldId id="294"/>
            <p14:sldId id="262"/>
            <p14:sldId id="307"/>
            <p14:sldId id="308"/>
            <p14:sldId id="309"/>
            <p14:sldId id="269"/>
            <p14:sldId id="297"/>
            <p14:sldId id="295"/>
            <p14:sldId id="310"/>
            <p14:sldId id="311"/>
            <p14:sldId id="280"/>
            <p14:sldId id="296"/>
            <p14:sldId id="299"/>
            <p14:sldId id="306"/>
            <p14:sldId id="300"/>
            <p14:sldId id="283"/>
            <p14:sldId id="301"/>
            <p14:sldId id="312"/>
            <p14:sldId id="304"/>
            <p14:sldId id="305"/>
            <p14:sldId id="273"/>
            <p14:sldId id="302"/>
            <p14:sldId id="267"/>
            <p14:sldId id="268"/>
          </p14:sldIdLst>
        </p14:section>
        <p14:section name="요소" id="{F6C87FBA-DDB6-45E3-889D-140F36CDE4CE}">
          <p14:sldIdLst>
            <p14:sldId id="256"/>
            <p14:sldId id="259"/>
            <p14:sldId id="258"/>
            <p14:sldId id="257"/>
            <p14:sldId id="270"/>
            <p14:sldId id="263"/>
            <p14:sldId id="275"/>
            <p14:sldId id="285"/>
            <p14:sldId id="274"/>
            <p14:sldId id="265"/>
            <p14:sldId id="278"/>
            <p14:sldId id="279"/>
            <p14:sldId id="281"/>
            <p14:sldId id="282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6FC1C-01E8-4FF2-BB7C-6E5725969429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0E80-2739-4ED8-BD9C-417B9EFBD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8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4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0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237781" y="3032911"/>
            <a:ext cx="7744169" cy="605836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기획서 제목</a:t>
            </a:r>
          </a:p>
        </p:txBody>
      </p:sp>
      <p:sp>
        <p:nvSpPr>
          <p:cNvPr id="9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1093508" y="3629316"/>
            <a:ext cx="682245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37781" y="3607448"/>
            <a:ext cx="103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최초 작성일 </a:t>
            </a:r>
            <a:r>
              <a:rPr lang="en-US" altLang="ko-KR" sz="1000" b="1" dirty="0"/>
              <a:t>: 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7802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8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0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123513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461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C5B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1401" y="168450"/>
            <a:ext cx="11709199" cy="6521100"/>
          </a:xfrm>
          <a:prstGeom prst="rect">
            <a:avLst/>
          </a:prstGeom>
          <a:solidFill>
            <a:srgbClr val="2F38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256001" y="3265350"/>
            <a:ext cx="76799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defRPr sz="4800">
                <a:solidFill>
                  <a:srgbClr val="F05768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140201" y="1840276"/>
            <a:ext cx="1911599" cy="955799"/>
          </a:xfrm>
          <a:prstGeom prst="wedgeRectCallout">
            <a:avLst>
              <a:gd name="adj1" fmla="val 8366"/>
              <a:gd name="adj2" fmla="val 80819"/>
            </a:avLst>
          </a:prstGeom>
          <a:noFill/>
          <a:ln w="114300" cap="flat" cmpd="sng">
            <a:solidFill>
              <a:srgbClr val="F0576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45725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41401" y="1331950"/>
            <a:ext cx="11709199" cy="5357699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grpSp>
        <p:nvGrpSpPr>
          <p:cNvPr id="37" name="Shape 37"/>
          <p:cNvGrpSpPr/>
          <p:nvPr/>
        </p:nvGrpSpPr>
        <p:grpSpPr>
          <a:xfrm>
            <a:off x="241134" y="168451"/>
            <a:ext cx="11709199" cy="1296663"/>
            <a:chOff x="180850" y="168450"/>
            <a:chExt cx="8781899" cy="1296663"/>
          </a:xfrm>
        </p:grpSpPr>
        <p:sp>
          <p:nvSpPr>
            <p:cNvPr id="38" name="Shape 38"/>
            <p:cNvSpPr/>
            <p:nvPr/>
          </p:nvSpPr>
          <p:spPr>
            <a:xfrm>
              <a:off x="180850" y="168450"/>
              <a:ext cx="8781899" cy="973499"/>
            </a:xfrm>
            <a:prstGeom prst="rect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39" name="Shape 39"/>
            <p:cNvSpPr/>
            <p:nvPr/>
          </p:nvSpPr>
          <p:spPr>
            <a:xfrm rot="5400000">
              <a:off x="1027273" y="930513"/>
              <a:ext cx="442799" cy="626400"/>
            </a:xfrm>
            <a:prstGeom prst="rtTriangle">
              <a:avLst/>
            </a:prstGeom>
            <a:solidFill>
              <a:srgbClr val="00C5B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  <p:sp>
          <p:nvSpPr>
            <p:cNvPr id="40" name="Shape 40"/>
            <p:cNvSpPr/>
            <p:nvPr/>
          </p:nvSpPr>
          <p:spPr>
            <a:xfrm>
              <a:off x="361300" y="341550"/>
              <a:ext cx="8420999" cy="6272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800"/>
            </a:p>
          </p:txBody>
        </p:sp>
      </p:grp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09967" y="168451"/>
            <a:ext cx="10602399" cy="97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defRPr/>
            </a:lvl1pPr>
            <a:lvl2pPr lvl="1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56365" y="1600201"/>
            <a:ext cx="5326000" cy="4686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52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95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" y="0"/>
            <a:ext cx="2601798" cy="3205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b="1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411"/>
            <a:ext cx="2601799" cy="29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타이틀</a:t>
            </a:r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2526384" y="311084"/>
            <a:ext cx="96656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2682980" y="79036"/>
            <a:ext cx="7837333" cy="24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875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9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9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2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54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  <p:sldLayoutId id="2147483669" r:id="rId13"/>
    <p:sldLayoutId id="2147483671" r:id="rId14"/>
    <p:sldLayoutId id="2147483672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10.xml"/><Relationship Id="rId7" Type="http://schemas.openxmlformats.org/officeDocument/2006/relationships/image" Target="../media/image10.wmf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slideLayout" Target="../slideLayouts/slideLayout15.xml"/><Relationship Id="rId4" Type="http://schemas.openxmlformats.org/officeDocument/2006/relationships/control" Target="../activeX/activeX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18.xml"/><Relationship Id="rId3" Type="http://schemas.openxmlformats.org/officeDocument/2006/relationships/control" Target="../activeX/activeX13.xml"/><Relationship Id="rId7" Type="http://schemas.openxmlformats.org/officeDocument/2006/relationships/control" Target="../activeX/activeX17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3.vml"/><Relationship Id="rId6" Type="http://schemas.openxmlformats.org/officeDocument/2006/relationships/control" Target="../activeX/activeX16.xml"/><Relationship Id="rId5" Type="http://schemas.openxmlformats.org/officeDocument/2006/relationships/control" Target="../activeX/activeX15.xml"/><Relationship Id="rId10" Type="http://schemas.openxmlformats.org/officeDocument/2006/relationships/image" Target="../media/image3.wmf"/><Relationship Id="rId4" Type="http://schemas.openxmlformats.org/officeDocument/2006/relationships/control" Target="../activeX/activeX14.xml"/><Relationship Id="rId9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13" Type="http://schemas.openxmlformats.org/officeDocument/2006/relationships/image" Target="../media/image15.wmf"/><Relationship Id="rId3" Type="http://schemas.openxmlformats.org/officeDocument/2006/relationships/image" Target="../media/image8.gif"/><Relationship Id="rId7" Type="http://schemas.openxmlformats.org/officeDocument/2006/relationships/image" Target="../media/image14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gif"/><Relationship Id="rId11" Type="http://schemas.openxmlformats.org/officeDocument/2006/relationships/image" Target="../media/image21.gif"/><Relationship Id="rId5" Type="http://schemas.openxmlformats.org/officeDocument/2006/relationships/image" Target="../media/image13.gif"/><Relationship Id="rId10" Type="http://schemas.openxmlformats.org/officeDocument/2006/relationships/image" Target="../media/image20.gif"/><Relationship Id="rId4" Type="http://schemas.openxmlformats.org/officeDocument/2006/relationships/image" Target="../media/image12.gif"/><Relationship Id="rId9" Type="http://schemas.openxmlformats.org/officeDocument/2006/relationships/image" Target="../media/image19.gif"/><Relationship Id="rId14" Type="http://schemas.openxmlformats.org/officeDocument/2006/relationships/image" Target="../media/image22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5.xml"/><Relationship Id="rId3" Type="http://schemas.openxmlformats.org/officeDocument/2006/relationships/control" Target="../activeX/activeX20.xml"/><Relationship Id="rId7" Type="http://schemas.openxmlformats.org/officeDocument/2006/relationships/control" Target="../activeX/activeX24.xml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6.vml"/><Relationship Id="rId6" Type="http://schemas.openxmlformats.org/officeDocument/2006/relationships/control" Target="../activeX/activeX23.xml"/><Relationship Id="rId5" Type="http://schemas.openxmlformats.org/officeDocument/2006/relationships/control" Target="../activeX/activeX22.xml"/><Relationship Id="rId10" Type="http://schemas.openxmlformats.org/officeDocument/2006/relationships/image" Target="../media/image3.wmf"/><Relationship Id="rId4" Type="http://schemas.openxmlformats.org/officeDocument/2006/relationships/control" Target="../activeX/activeX21.xml"/><Relationship Id="rId9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control" Target="../activeX/activeX27.xml"/><Relationship Id="rId7" Type="http://schemas.openxmlformats.org/officeDocument/2006/relationships/control" Target="../activeX/activeX31.xml"/><Relationship Id="rId2" Type="http://schemas.openxmlformats.org/officeDocument/2006/relationships/control" Target="../activeX/activeX26.xml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30.xml"/><Relationship Id="rId5" Type="http://schemas.openxmlformats.org/officeDocument/2006/relationships/control" Target="../activeX/activeX29.xml"/><Relationship Id="rId4" Type="http://schemas.openxmlformats.org/officeDocument/2006/relationships/control" Target="../activeX/activeX28.xml"/><Relationship Id="rId9" Type="http://schemas.openxmlformats.org/officeDocument/2006/relationships/image" Target="../media/image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11" Type="http://schemas.openxmlformats.org/officeDocument/2006/relationships/image" Target="../media/image3.wmf"/><Relationship Id="rId5" Type="http://schemas.openxmlformats.org/officeDocument/2006/relationships/control" Target="../activeX/activeX4.xml"/><Relationship Id="rId10" Type="http://schemas.openxmlformats.org/officeDocument/2006/relationships/slideLayout" Target="../slideLayouts/slideLayout15.xml"/><Relationship Id="rId4" Type="http://schemas.openxmlformats.org/officeDocument/2006/relationships/control" Target="../activeX/activeX3.xml"/><Relationship Id="rId9" Type="http://schemas.openxmlformats.org/officeDocument/2006/relationships/control" Target="../activeX/activeX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3216001" y="3265350"/>
            <a:ext cx="5759999" cy="15465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ko-KR" altLang="en-US" dirty="0" smtClean="0"/>
              <a:t>온종일 돌봄 서비스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스토리 보드</a:t>
            </a:r>
            <a:endParaRPr lang="en" dirty="0"/>
          </a:p>
        </p:txBody>
      </p:sp>
      <p:sp>
        <p:nvSpPr>
          <p:cNvPr id="3" name="Shape 75"/>
          <p:cNvSpPr txBox="1">
            <a:spLocks/>
          </p:cNvSpPr>
          <p:nvPr/>
        </p:nvSpPr>
        <p:spPr>
          <a:xfrm>
            <a:off x="6538320" y="5377179"/>
            <a:ext cx="4129680" cy="91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5768"/>
              </a:buClr>
              <a:buSzPct val="100000"/>
              <a:buFont typeface="Source Sans Pro"/>
              <a:buNone/>
              <a:defRPr sz="4800" b="1" i="0" u="none" strike="noStrike" cap="none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Clr>
                <a:srgbClr val="F05768"/>
              </a:buClr>
              <a:buSzPct val="100000"/>
              <a:buFont typeface="Source Sans Pro"/>
              <a:buNone/>
              <a:defRPr sz="4800" b="1">
                <a:solidFill>
                  <a:srgbClr val="F0576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ko-KR" altLang="en-US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정 훈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861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83190" y="2571940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비밀번호 찾기</a:t>
            </a:r>
            <a:r>
              <a:rPr lang="en-US" altLang="ko-KR" dirty="0" smtClean="0"/>
              <a:t>( </a:t>
            </a:r>
            <a:r>
              <a:rPr lang="en-US" altLang="ko-KR" i="1" dirty="0" smtClean="0"/>
              <a:t>/find/</a:t>
            </a:r>
            <a:r>
              <a:rPr lang="en-US" altLang="ko-KR" i="1" dirty="0" err="1" smtClean="0"/>
              <a:t>find_pw</a:t>
            </a:r>
            <a:r>
              <a:rPr lang="en-US" altLang="ko-KR" i="1" dirty="0" smtClean="0"/>
              <a:t>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919612" y="307565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r>
              <a:rPr lang="ko-KR" altLang="en-US" sz="900" dirty="0" smtClean="0">
                <a:solidFill>
                  <a:schemeClr val="tx1"/>
                </a:solidFill>
              </a:rPr>
              <a:t>를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19612" y="3548336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19612" y="3985135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15586" y="4463007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7060301" y="3203161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ID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에 해당되는 회원 정보가 있다면 해당 이메일로 임시 비밀번호를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>
                  <a:solidFill>
                    <a:schemeClr val="tx1"/>
                  </a:solidFill>
                </a:rPr>
                <a:t>만약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아이디와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이메일에 매칭되는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정보가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없을 경우에도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전송 완료 </a:t>
              </a:r>
              <a:r>
                <a:rPr lang="ko-KR" altLang="en-US" sz="800" dirty="0">
                  <a:solidFill>
                    <a:schemeClr val="tx1"/>
                  </a:solidFill>
                </a:rPr>
                <a:t>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악용하여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회원의 비밀번호를 바꾸는 </a:t>
              </a:r>
              <a:r>
                <a:rPr lang="ko-KR" altLang="en-US" sz="800" dirty="0">
                  <a:solidFill>
                    <a:schemeClr val="tx1"/>
                  </a:solidFill>
                </a:rPr>
                <a:t>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99068" y="4056248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비밀번호 찾기</a:t>
            </a:r>
            <a:endParaRPr lang="ko-KR" altLang="en-US" sz="2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84280" y="450294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아이디를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아이디 찾기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64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기관 </a:t>
            </a:r>
            <a:r>
              <a:rPr lang="ko-KR" altLang="en-US" dirty="0" err="1" smtClean="0">
                <a:latin typeface="+mn-ea"/>
              </a:rPr>
              <a:t>검색페이지</a:t>
            </a:r>
            <a:r>
              <a:rPr lang="en-US" altLang="ko-KR" dirty="0" smtClean="0">
                <a:latin typeface="+mn-ea"/>
              </a:rPr>
              <a:t>( / )</a:t>
            </a:r>
            <a:endParaRPr lang="ko-KR" altLang="en-US" dirty="0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128951"/>
            <a:ext cx="8425984" cy="70063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footer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390763"/>
            <a:ext cx="8425984" cy="7378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7CE4F19-9ACC-40E9-ABB1-62242CF0A5FD}"/>
              </a:ext>
            </a:extLst>
          </p:cNvPr>
          <p:cNvSpPr/>
          <p:nvPr/>
        </p:nvSpPr>
        <p:spPr>
          <a:xfrm>
            <a:off x="3455610" y="1854786"/>
            <a:ext cx="5160801" cy="273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시설명을 입력해주세요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E8BF22-E49C-4986-87D3-F812E79B1B14}"/>
              </a:ext>
            </a:extLst>
          </p:cNvPr>
          <p:cNvSpPr/>
          <p:nvPr/>
        </p:nvSpPr>
        <p:spPr>
          <a:xfrm>
            <a:off x="8773297" y="1854785"/>
            <a:ext cx="956717" cy="273490"/>
          </a:xfrm>
          <a:prstGeom prst="rect">
            <a:avLst/>
          </a:prstGeom>
          <a:solidFill>
            <a:srgbClr val="1F49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+mn-ea"/>
              </a:rPr>
              <a:t>검  색</a:t>
            </a: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58" name="표 3">
            <a:extLst>
              <a:ext uri="{FF2B5EF4-FFF2-40B4-BE49-F238E27FC236}">
                <a16:creationId xmlns:a16="http://schemas.microsoft.com/office/drawing/2014/main" id="{D38F83E7-4AD4-4120-8D23-C12958E4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87265"/>
              </p:ext>
            </p:extLst>
          </p:nvPr>
        </p:nvGraphicFramePr>
        <p:xfrm>
          <a:off x="1908945" y="2343745"/>
          <a:ext cx="8025888" cy="207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04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382809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  <a:gridCol w="2631420">
                  <a:extLst>
                    <a:ext uri="{9D8B030D-6E8A-4147-A177-3AD203B41FA5}">
                      <a16:colId xmlns:a16="http://schemas.microsoft.com/office/drawing/2014/main" val="2830644220"/>
                    </a:ext>
                  </a:extLst>
                </a:gridCol>
                <a:gridCol w="2072820">
                  <a:extLst>
                    <a:ext uri="{9D8B030D-6E8A-4147-A177-3AD203B41FA5}">
                      <a16:colId xmlns:a16="http://schemas.microsoft.com/office/drawing/2014/main" val="406499679"/>
                    </a:ext>
                  </a:extLst>
                </a:gridCol>
                <a:gridCol w="1137535">
                  <a:extLst>
                    <a:ext uri="{9D8B030D-6E8A-4147-A177-3AD203B41FA5}">
                      <a16:colId xmlns:a16="http://schemas.microsoft.com/office/drawing/2014/main" val="2232121003"/>
                    </a:ext>
                  </a:extLst>
                </a:gridCol>
              </a:tblGrid>
              <a:tr h="296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도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 설 명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모집현황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491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서울시 강남구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31/50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527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의정부시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경기도 의정부시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40/40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839355"/>
                  </a:ext>
                </a:extLst>
              </a:tr>
              <a:tr h="757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인천시</a:t>
                      </a:r>
                      <a:endParaRPr lang="ko-KR" altLang="en-US" sz="10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인천광역시 부평구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20/30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89670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A958B2-6C3B-44FB-AACD-A4060D14A5B5}"/>
              </a:ext>
            </a:extLst>
          </p:cNvPr>
          <p:cNvSpPr/>
          <p:nvPr/>
        </p:nvSpPr>
        <p:spPr>
          <a:xfrm>
            <a:off x="4295257" y="5481672"/>
            <a:ext cx="3253264" cy="31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  <a:cs typeface="Calibri" pitchFamily="34" charset="0"/>
              </a:rPr>
              <a:t>&lt;&lt; &lt;   1  2  3  4  5   &gt; &gt;&gt;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475B5A2-A06C-4C04-B4A1-8C730E58F2BD}"/>
              </a:ext>
            </a:extLst>
          </p:cNvPr>
          <p:cNvSpPr/>
          <p:nvPr/>
        </p:nvSpPr>
        <p:spPr>
          <a:xfrm>
            <a:off x="1976871" y="1858563"/>
            <a:ext cx="1249856" cy="272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시도 전체 ▽</a:t>
            </a:r>
          </a:p>
        </p:txBody>
      </p:sp>
    </p:spTree>
    <p:extLst>
      <p:ext uri="{BB962C8B-B14F-4D97-AF65-F5344CB8AC3E}">
        <p14:creationId xmlns:p14="http://schemas.microsoft.com/office/powerpoint/2010/main" val="137539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기관 상세 페이지 </a:t>
            </a:r>
            <a:r>
              <a:rPr lang="en-US" altLang="ko-KR" dirty="0"/>
              <a:t>(/sale/detail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397965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돌봄신청</a:t>
            </a:r>
            <a:endParaRPr lang="ko-KR" altLang="en-US" sz="8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601260" y="1966276"/>
            <a:ext cx="2198768" cy="210717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기관 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3613" y="528555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평점을 비롯한사용자들의 후기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62330" y="4225647"/>
            <a:ext cx="4916328" cy="8433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추가 세부사항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327729" y="3703566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즐겨찾기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601260" y="1505119"/>
            <a:ext cx="1599466" cy="3255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: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적당히 긴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기관명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1255105" y="1443894"/>
            <a:ext cx="2044393" cy="1044764"/>
            <a:chOff x="684308" y="-1087876"/>
            <a:chExt cx="3128238" cy="2590256"/>
          </a:xfrm>
        </p:grpSpPr>
        <p:sp>
          <p:nvSpPr>
            <p:cNvPr id="42" name="한쪽 모서리가 잘린 사각형 41"/>
            <p:cNvSpPr/>
            <p:nvPr/>
          </p:nvSpPr>
          <p:spPr>
            <a:xfrm flipH="1">
              <a:off x="684308" y="-1087876"/>
              <a:ext cx="3128238" cy="259025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1. </a:t>
              </a:r>
              <a:r>
                <a:rPr kumimoji="0" lang="ko-KR" altLang="en-US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기관명과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 평점을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보여준다</a:t>
              </a: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228600" marR="0" lvl="0" indent="-22860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AutoNum type="arabicPeriod"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2. 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기관의 사진을 </a:t>
              </a:r>
              <a:r>
                <a:rPr lang="ko-KR" altLang="en-US" sz="800" noProof="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캐러셀</a:t>
              </a: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형식으로 보여준다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800" noProof="0" dirty="0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800" b="0" i="0" u="none" strike="noStrike" kern="1200" cap="none" spc="0" normalizeH="0" baseline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3.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기관에 관한 대표 정보들을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3402637" y="1535620"/>
            <a:ext cx="254379" cy="265823"/>
            <a:chOff x="5672667" y="2300758"/>
            <a:chExt cx="270933" cy="272247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051943" y="1993504"/>
            <a:ext cx="254379" cy="265823"/>
            <a:chOff x="5672667" y="2300758"/>
            <a:chExt cx="270933" cy="272247"/>
          </a:xfrm>
        </p:grpSpPr>
        <p:sp>
          <p:nvSpPr>
            <p:cNvPr id="48" name="타원 4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7396065" y="3757724"/>
            <a:ext cx="254379" cy="265823"/>
            <a:chOff x="5672667" y="2300758"/>
            <a:chExt cx="270933" cy="272247"/>
          </a:xfrm>
        </p:grpSpPr>
        <p:sp>
          <p:nvSpPr>
            <p:cNvPr id="51" name="타원 5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399930" y="4385728"/>
            <a:ext cx="1904397" cy="598052"/>
            <a:chOff x="6618509" y="475341"/>
            <a:chExt cx="2059230" cy="1659467"/>
          </a:xfrm>
        </p:grpSpPr>
        <p:sp>
          <p:nvSpPr>
            <p:cNvPr id="54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기관에 대한 추가적인 나머지 정보를 기재합니다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651134" y="1984585"/>
            <a:ext cx="254379" cy="265823"/>
            <a:chOff x="5672667" y="2300758"/>
            <a:chExt cx="270933" cy="272247"/>
          </a:xfrm>
        </p:grpSpPr>
        <p:sp>
          <p:nvSpPr>
            <p:cNvPr id="60" name="타원 5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74794" y="2300758"/>
              <a:ext cx="266685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399011" y="4508715"/>
            <a:ext cx="254379" cy="265823"/>
            <a:chOff x="5672667" y="2300758"/>
            <a:chExt cx="270933" cy="272247"/>
          </a:xfrm>
        </p:grpSpPr>
        <p:sp>
          <p:nvSpPr>
            <p:cNvPr id="75" name="타원 7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6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4946347" y="5574343"/>
            <a:ext cx="254379" cy="265823"/>
            <a:chOff x="5672667" y="2300758"/>
            <a:chExt cx="270933" cy="272247"/>
          </a:xfrm>
        </p:grpSpPr>
        <p:sp>
          <p:nvSpPr>
            <p:cNvPr id="85" name="타원 8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7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316884" y="3743118"/>
            <a:ext cx="254379" cy="265823"/>
            <a:chOff x="5672667" y="2300758"/>
            <a:chExt cx="270933" cy="272247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4790" y="2300758"/>
              <a:ext cx="26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741598" y="5831564"/>
            <a:ext cx="622248" cy="226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댓글등록</a:t>
            </a:r>
            <a:endParaRPr lang="ko-KR" altLang="en-US" sz="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394673" y="532446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6" y="1581803"/>
            <a:ext cx="1970783" cy="247694"/>
          </a:xfrm>
          <a:prstGeom prst="rect">
            <a:avLst/>
          </a:prstGeom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782418"/>
              </p:ext>
            </p:extLst>
          </p:nvPr>
        </p:nvGraphicFramePr>
        <p:xfrm>
          <a:off x="5911584" y="1986041"/>
          <a:ext cx="2498962" cy="1616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48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1249481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담당기관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대표자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사용료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연락처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직원 현황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급식유무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latin typeface="+mn-lt"/>
                        </a:rPr>
                        <a:t>셔틀정보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  <a:tr h="2694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서비스 운영시간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정원 </a:t>
                      </a:r>
                      <a:r>
                        <a:rPr lang="en-US" altLang="ko-KR" sz="800" dirty="0" smtClean="0">
                          <a:latin typeface="+mn-lt"/>
                        </a:rPr>
                        <a:t>00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r>
                        <a:rPr lang="en-US" altLang="ko-KR" sz="800" dirty="0" smtClean="0">
                          <a:latin typeface="+mn-lt"/>
                        </a:rPr>
                        <a:t>/ </a:t>
                      </a:r>
                      <a:r>
                        <a:rPr lang="ko-KR" altLang="en-US" sz="800" dirty="0" smtClean="0">
                          <a:latin typeface="+mn-lt"/>
                        </a:rPr>
                        <a:t>현원 </a:t>
                      </a:r>
                      <a:r>
                        <a:rPr lang="en-US" altLang="ko-KR" sz="800" dirty="0" smtClean="0">
                          <a:latin typeface="+mn-lt"/>
                        </a:rPr>
                        <a:t>16</a:t>
                      </a:r>
                      <a:r>
                        <a:rPr lang="ko-KR" altLang="en-US" sz="800" dirty="0" smtClean="0">
                          <a:latin typeface="+mn-lt"/>
                        </a:rPr>
                        <a:t>명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798141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008498" y="5820859"/>
            <a:ext cx="595163" cy="245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댓글수정</a:t>
            </a:r>
            <a:endParaRPr lang="ko-KR" altLang="en-US" sz="8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6818839" y="5810696"/>
            <a:ext cx="254379" cy="265823"/>
            <a:chOff x="5672667" y="2300758"/>
            <a:chExt cx="270933" cy="272247"/>
          </a:xfrm>
        </p:grpSpPr>
        <p:sp>
          <p:nvSpPr>
            <p:cNvPr id="72" name="타원 7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8	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76793" y="5809963"/>
            <a:ext cx="254379" cy="265823"/>
            <a:chOff x="5672667" y="2300758"/>
            <a:chExt cx="270933" cy="272247"/>
          </a:xfrm>
        </p:grpSpPr>
        <p:sp>
          <p:nvSpPr>
            <p:cNvPr id="67" name="타원 6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9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162382" y="3350458"/>
            <a:ext cx="2225532" cy="643932"/>
            <a:chOff x="6625018" y="925483"/>
            <a:chExt cx="2058726" cy="1659467"/>
          </a:xfrm>
        </p:grpSpPr>
        <p:sp>
          <p:nvSpPr>
            <p:cNvPr id="8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6409" y="925483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기관 즐겨 찾기 등록을 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신청 할 수 있는 페이지로 이동한다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98707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6763231" y="5081746"/>
            <a:ext cx="2199902" cy="694099"/>
            <a:chOff x="6618509" y="-235444"/>
            <a:chExt cx="2051699" cy="1659467"/>
          </a:xfrm>
        </p:grpSpPr>
        <p:sp>
          <p:nvSpPr>
            <p:cNvPr id="93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22873" y="-235444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사용자가 등록한 댓글들이 나열 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댓글을 수정 할 수 있게 바뀝니다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700" dirty="0">
                <a:solidFill>
                  <a:schemeClr val="tx1"/>
                </a:solidFill>
              </a:endParaRPr>
            </a:p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작성한 댓글을 등록합니다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98" name="이등변 삼각형 97"/>
          <p:cNvSpPr/>
          <p:nvPr/>
        </p:nvSpPr>
        <p:spPr>
          <a:xfrm rot="5400000">
            <a:off x="3301708" y="1590331"/>
            <a:ext cx="137798" cy="155122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8966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50699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신청 페이지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3778686" y="5699707"/>
            <a:ext cx="4436790" cy="394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신 청 하 기</a:t>
            </a:r>
            <a:endParaRPr lang="ko-KR" altLang="en-US" sz="24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18380" y="5007901"/>
            <a:ext cx="4916328" cy="6336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 smtClean="0">
                <a:solidFill>
                  <a:schemeClr val="tx1"/>
                </a:solidFill>
              </a:rPr>
              <a:t>이용 약관 동의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just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3611880" y="5291648"/>
            <a:ext cx="290678" cy="260848"/>
            <a:chOff x="5672667" y="2302072"/>
            <a:chExt cx="270933" cy="270933"/>
          </a:xfrm>
        </p:grpSpPr>
        <p:sp>
          <p:nvSpPr>
            <p:cNvPr id="87" name="타원 8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02558" y="5291098"/>
            <a:ext cx="2750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이용약관 내용을 넣습니다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678140" y="534277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05677" y="484929"/>
            <a:ext cx="5192202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8C8D2940-9930-4FFC-974F-8A83DFFE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894028"/>
              </p:ext>
            </p:extLst>
          </p:nvPr>
        </p:nvGraphicFramePr>
        <p:xfrm>
          <a:off x="3518381" y="2853266"/>
          <a:ext cx="4916329" cy="101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886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1516049">
                  <a:extLst>
                    <a:ext uri="{9D8B030D-6E8A-4147-A177-3AD203B41FA5}">
                      <a16:colId xmlns:a16="http://schemas.microsoft.com/office/drawing/2014/main" val="507593305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1426174302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3498424867"/>
                    </a:ext>
                  </a:extLst>
                </a:gridCol>
              </a:tblGrid>
              <a:tr h="2540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홍길순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2008.01.01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2010.02.01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365024"/>
                  </a:ext>
                </a:extLst>
              </a:tr>
              <a:tr h="254011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홍동남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2012.03.01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933166"/>
                  </a:ext>
                </a:extLst>
              </a:tr>
            </a:tbl>
          </a:graphicData>
        </a:graphic>
      </p:graphicFrame>
      <p:graphicFrame>
        <p:nvGraphicFramePr>
          <p:cNvPr id="75" name="표 3">
            <a:extLst>
              <a:ext uri="{FF2B5EF4-FFF2-40B4-BE49-F238E27FC236}">
                <a16:creationId xmlns:a16="http://schemas.microsoft.com/office/drawing/2014/main" id="{989503B7-FB60-4707-90C9-D9B4E84D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29078"/>
              </p:ext>
            </p:extLst>
          </p:nvPr>
        </p:nvGraphicFramePr>
        <p:xfrm>
          <a:off x="3518380" y="4006521"/>
          <a:ext cx="4916328" cy="87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3">
                  <a:extLst>
                    <a:ext uri="{9D8B030D-6E8A-4147-A177-3AD203B41FA5}">
                      <a16:colId xmlns:a16="http://schemas.microsoft.com/office/drawing/2014/main" val="1292849807"/>
                    </a:ext>
                  </a:extLst>
                </a:gridCol>
                <a:gridCol w="3876835">
                  <a:extLst>
                    <a:ext uri="{9D8B030D-6E8A-4147-A177-3AD203B41FA5}">
                      <a16:colId xmlns:a16="http://schemas.microsoft.com/office/drawing/2014/main" val="3225009859"/>
                    </a:ext>
                  </a:extLst>
                </a:gridCol>
              </a:tblGrid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시설명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67802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서울특별시 강북구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4.19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74 - 0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청소년센터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77269"/>
                  </a:ext>
                </a:extLst>
              </a:tr>
              <a:tr h="2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16:00 ~ 20:00 /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수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금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토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597564"/>
                  </a:ext>
                </a:extLst>
              </a:tr>
            </a:tbl>
          </a:graphicData>
        </a:graphic>
      </p:graphicFrame>
      <p:sp>
        <p:nvSpPr>
          <p:cNvPr id="78" name="타원 7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148380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8" y="340797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FBC18CA-5BC2-4734-B789-0CC87C30707A}"/>
              </a:ext>
            </a:extLst>
          </p:cNvPr>
          <p:cNvSpPr/>
          <p:nvPr/>
        </p:nvSpPr>
        <p:spPr>
          <a:xfrm>
            <a:off x="3902557" y="3662838"/>
            <a:ext cx="169909" cy="1570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0" y="1598142"/>
            <a:ext cx="4916328" cy="1180818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67841" y="1899504"/>
            <a:ext cx="1904397" cy="578093"/>
            <a:chOff x="6618509" y="475341"/>
            <a:chExt cx="2059230" cy="1659467"/>
          </a:xfrm>
        </p:grpSpPr>
        <p:sp>
          <p:nvSpPr>
            <p:cNvPr id="22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신청하고자 하는 사용자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(=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부모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에 대한 개인정보가 보여집니다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수정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232876" y="1997645"/>
            <a:ext cx="254379" cy="265823"/>
            <a:chOff x="5672667" y="2300758"/>
            <a:chExt cx="270933" cy="272247"/>
          </a:xfrm>
        </p:grpSpPr>
        <p:sp>
          <p:nvSpPr>
            <p:cNvPr id="26" name="타원 2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50441" y="2753141"/>
            <a:ext cx="1904397" cy="578093"/>
            <a:chOff x="6618509" y="475341"/>
            <a:chExt cx="205923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해당 기관에 돌봄을 맡길 자녀를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체크박스 다수의 자녀 선택 가능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215476" y="2851282"/>
            <a:ext cx="254379" cy="265823"/>
            <a:chOff x="5672667" y="2300758"/>
            <a:chExt cx="270933" cy="272247"/>
          </a:xfrm>
        </p:grpSpPr>
        <p:sp>
          <p:nvSpPr>
            <p:cNvPr id="32" name="타원 3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06677" y="4501659"/>
            <a:ext cx="1904397" cy="578093"/>
            <a:chOff x="6618509" y="475341"/>
            <a:chExt cx="2059230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30404" y="475341"/>
              <a:ext cx="1947335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돌봄을 맡길 날짜와 시간을 선택합니다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.(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일단은 정말간단하게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&gt;&gt;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추후 섬세하게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597009" y="1088046"/>
              <a:ext cx="154391" cy="111391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171712" y="4599800"/>
            <a:ext cx="254379" cy="265823"/>
            <a:chOff x="5672667" y="2300758"/>
            <a:chExt cx="270933" cy="272247"/>
          </a:xfrm>
        </p:grpSpPr>
        <p:sp>
          <p:nvSpPr>
            <p:cNvPr id="38" name="타원 3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090948" y="5681808"/>
            <a:ext cx="2030743" cy="873929"/>
            <a:chOff x="696915" y="-1087876"/>
            <a:chExt cx="3107352" cy="2166709"/>
          </a:xfrm>
        </p:grpSpPr>
        <p:sp>
          <p:nvSpPr>
            <p:cNvPr id="41" name="한쪽 모서리가 잘린 사각형 40"/>
            <p:cNvSpPr/>
            <p:nvPr/>
          </p:nvSpPr>
          <p:spPr>
            <a:xfrm flipH="1">
              <a:off x="696915" y="-1087876"/>
              <a:ext cx="2819770" cy="2166709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이용약관에 대한 동의 버튼입니다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만약 클릭을 안하면 진행 할 수 없게 만듭니다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5.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작성 해야 할 모든 조건을 검사 후 만족했다면 신청을 등록합니다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 rot="5400000" flipH="1">
              <a:off x="3444433" y="-744131"/>
              <a:ext cx="422680" cy="29698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348255" y="5283941"/>
            <a:ext cx="254379" cy="265823"/>
            <a:chOff x="5672667" y="2300758"/>
            <a:chExt cx="270933" cy="272247"/>
          </a:xfrm>
        </p:grpSpPr>
        <p:sp>
          <p:nvSpPr>
            <p:cNvPr id="44" name="타원 4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150402" y="5771466"/>
            <a:ext cx="254379" cy="265823"/>
            <a:chOff x="5672667" y="2300758"/>
            <a:chExt cx="270933" cy="272247"/>
          </a:xfrm>
        </p:grpSpPr>
        <p:sp>
          <p:nvSpPr>
            <p:cNvPr id="47" name="타원 4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6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41113" y="1141017"/>
            <a:ext cx="5192202" cy="518819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돌봄 신청 등록 페이지 </a:t>
            </a:r>
            <a:r>
              <a:rPr lang="en-US" altLang="ko-KR" dirty="0"/>
              <a:t>( /</a:t>
            </a:r>
            <a:r>
              <a:rPr lang="en-US" altLang="ko-KR" dirty="0" smtClean="0"/>
              <a:t>sale/</a:t>
            </a:r>
            <a:r>
              <a:rPr lang="en-US" altLang="ko-KR" dirty="0" err="1" smtClean="0"/>
              <a:t>saleregist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3966777"/>
            <a:ext cx="4916328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거래 희망 지역을 입력합니다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38917" y="1313902"/>
            <a:ext cx="1977267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889341" y="5667245"/>
            <a:ext cx="1557547" cy="444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등록하기</a:t>
            </a:r>
            <a:endParaRPr lang="ko-KR" altLang="en-US" sz="1600" dirty="0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620" y="1354102"/>
            <a:ext cx="577061" cy="533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036" y="1359617"/>
            <a:ext cx="987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이미지 등록</a:t>
            </a:r>
            <a:endParaRPr lang="en-US" altLang="ko-KR" sz="1000" dirty="0" smtClean="0"/>
          </a:p>
          <a:p>
            <a:endParaRPr lang="en-US" altLang="ko-KR" sz="1000" dirty="0" smtClean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975057"/>
            <a:ext cx="2801519" cy="4870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339750" y="1285956"/>
            <a:ext cx="2110507" cy="1008951"/>
            <a:chOff x="3460567" y="1417936"/>
            <a:chExt cx="2058726" cy="1659467"/>
          </a:xfrm>
        </p:grpSpPr>
        <p:sp>
          <p:nvSpPr>
            <p:cNvPr id="103" name="한쪽 모서리가 잘린 사각형 102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관련된 이미지들을 업로드합니다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장까지 업로드 가능합니다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상품에 대한 가격을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숫자만 입력 가능하게 형식 검사를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>
                  <a:solidFill>
                    <a:schemeClr val="tx1"/>
                  </a:solidFill>
                </a:rPr>
                <a:t> ( 0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이상의 숫자만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 가능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이등변 삼각형 103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3471275" y="1370854"/>
            <a:ext cx="254379" cy="264540"/>
            <a:chOff x="5672667" y="2302072"/>
            <a:chExt cx="270933" cy="270933"/>
          </a:xfrm>
        </p:grpSpPr>
        <p:sp>
          <p:nvSpPr>
            <p:cNvPr id="106" name="타원 10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8398095" y="5211570"/>
            <a:ext cx="2295671" cy="1411174"/>
            <a:chOff x="3354493" y="1417936"/>
            <a:chExt cx="2053408" cy="2360035"/>
          </a:xfrm>
        </p:grpSpPr>
        <p:sp>
          <p:nvSpPr>
            <p:cNvPr id="109" name="한쪽 모서리가 잘린 사각형 108"/>
            <p:cNvSpPr/>
            <p:nvPr/>
          </p:nvSpPr>
          <p:spPr>
            <a:xfrm>
              <a:off x="3460567" y="1417936"/>
              <a:ext cx="1947334" cy="236003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필수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수량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 모두 입력이 되었을 경우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등록합니다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필수 항목이 채워져 있지 않을 경우 필수 항목을 채우라는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알림창을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띄웁니다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/sale/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s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0" name="이등변 삼각형 109"/>
            <p:cNvSpPr/>
            <p:nvPr/>
          </p:nvSpPr>
          <p:spPr>
            <a:xfrm rot="16200000" flipH="1">
              <a:off x="3332992" y="2511030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1390295" y="2527306"/>
            <a:ext cx="2107843" cy="1207808"/>
            <a:chOff x="3460567" y="1417936"/>
            <a:chExt cx="2058726" cy="1659467"/>
          </a:xfrm>
        </p:grpSpPr>
        <p:sp>
          <p:nvSpPr>
            <p:cNvPr id="115" name="한쪽 모서리가 잘린 사각형 11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카테고리를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선택하면 그에 따른 중분류를 보여주고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중분류에 따른 소분류를 보여 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이등변 삼각형 11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1380662" y="4005961"/>
            <a:ext cx="2050640" cy="1153872"/>
            <a:chOff x="3460567" y="1417936"/>
            <a:chExt cx="2058726" cy="1659467"/>
          </a:xfrm>
        </p:grpSpPr>
        <p:sp>
          <p:nvSpPr>
            <p:cNvPr id="122" name="한쪽 모서리가 잘린 사각형 12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원하는 거래 지역을 적습니다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판매상품의 수량을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( 0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이상의 숫자만 입력 가능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이등변 삼각형 12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3448239" y="4094389"/>
            <a:ext cx="254379" cy="264540"/>
            <a:chOff x="5672667" y="2302072"/>
            <a:chExt cx="270933" cy="270933"/>
          </a:xfrm>
        </p:grpSpPr>
        <p:sp>
          <p:nvSpPr>
            <p:cNvPr id="125" name="타원 12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4417141" y="1607083"/>
            <a:ext cx="918267" cy="2642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이미지 찾기</a:t>
            </a:r>
            <a:endParaRPr lang="ko-KR" altLang="en-US" sz="10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5653726" y="1319356"/>
            <a:ext cx="2801519" cy="6083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316836"/>
            <a:ext cx="2022270" cy="6108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제목을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69594" y="1517797"/>
            <a:ext cx="713925" cy="2601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 제      목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35" y="2491975"/>
            <a:ext cx="4920177" cy="1445595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5602173" y="2142497"/>
            <a:ext cx="816334" cy="1524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 smtClean="0">
                <a:solidFill>
                  <a:schemeClr val="tx1"/>
                </a:solidFill>
              </a:rPr>
              <a:t>   상 세 설 명 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432975" y="1975735"/>
            <a:ext cx="2022270" cy="48635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상품 설명을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1986448"/>
            <a:ext cx="1793257" cy="457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986401" y="1988765"/>
            <a:ext cx="1554137" cy="4621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2079058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가  </a:t>
            </a:r>
            <a:r>
              <a:rPr lang="ko-KR" altLang="en-US" sz="800" dirty="0">
                <a:solidFill>
                  <a:schemeClr val="tx1"/>
                </a:solidFill>
              </a:rPr>
              <a:t>격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57516" y="4058696"/>
            <a:ext cx="859625" cy="34794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거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래</a:t>
            </a:r>
            <a:r>
              <a:rPr lang="ko-KR" altLang="en-US" sz="800" dirty="0" smtClean="0">
                <a:solidFill>
                  <a:schemeClr val="tx1"/>
                </a:solidFill>
              </a:rPr>
              <a:t> 지 역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45448" y="4534272"/>
            <a:ext cx="1793257" cy="4242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4057475" y="4534272"/>
            <a:ext cx="1483063" cy="42347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숫자만 입력해주세요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26317" y="4626882"/>
            <a:ext cx="505381" cy="2482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 수 량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54" name="그룹 153"/>
          <p:cNvGrpSpPr/>
          <p:nvPr/>
        </p:nvGrpSpPr>
        <p:grpSpPr>
          <a:xfrm>
            <a:off x="3384659" y="2064189"/>
            <a:ext cx="254379" cy="264540"/>
            <a:chOff x="5672667" y="2302072"/>
            <a:chExt cx="270933" cy="270933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6561797" y="1485785"/>
            <a:ext cx="254379" cy="264540"/>
            <a:chOff x="5672667" y="2302072"/>
            <a:chExt cx="270933" cy="270933"/>
          </a:xfrm>
        </p:grpSpPr>
        <p:sp>
          <p:nvSpPr>
            <p:cNvPr id="158" name="타원 15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6585094" y="2086306"/>
            <a:ext cx="254379" cy="264540"/>
            <a:chOff x="5672667" y="2302072"/>
            <a:chExt cx="270933" cy="270933"/>
          </a:xfrm>
        </p:grpSpPr>
        <p:sp>
          <p:nvSpPr>
            <p:cNvPr id="161" name="타원 16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530768" y="2644969"/>
            <a:ext cx="254379" cy="264540"/>
            <a:chOff x="5672667" y="2302072"/>
            <a:chExt cx="270933" cy="270933"/>
          </a:xfrm>
        </p:grpSpPr>
        <p:sp>
          <p:nvSpPr>
            <p:cNvPr id="118" name="타원 1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3405570" y="4629776"/>
            <a:ext cx="254379" cy="264540"/>
            <a:chOff x="5672667" y="2302072"/>
            <a:chExt cx="270933" cy="270933"/>
          </a:xfrm>
        </p:grpSpPr>
        <p:sp>
          <p:nvSpPr>
            <p:cNvPr id="164" name="타원 16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8120866" y="1434551"/>
            <a:ext cx="2337680" cy="798227"/>
            <a:chOff x="3354492" y="1417936"/>
            <a:chExt cx="2053409" cy="1659467"/>
          </a:xfrm>
        </p:grpSpPr>
        <p:sp>
          <p:nvSpPr>
            <p:cNvPr id="129" name="이등변 삼각형 12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28" name="한쪽 모서리가 잘린 사각형 12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게시글에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대한 제목을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제품에 대한 상세 내용들을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6293499" y="4505678"/>
            <a:ext cx="881605" cy="2767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 거래 형태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8214904" y="4533340"/>
            <a:ext cx="254379" cy="264540"/>
            <a:chOff x="5672667" y="2302072"/>
            <a:chExt cx="270933" cy="270933"/>
          </a:xfrm>
        </p:grpSpPr>
        <p:sp>
          <p:nvSpPr>
            <p:cNvPr id="112" name="타원 1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8</a:t>
              </a:r>
              <a:endParaRPr lang="ko-KR" altLang="en-US" sz="1000" b="1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134301" y="5756797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8454827" y="3993397"/>
            <a:ext cx="2337679" cy="798227"/>
            <a:chOff x="3354493" y="1417936"/>
            <a:chExt cx="2053408" cy="1659467"/>
          </a:xfrm>
        </p:grpSpPr>
        <p:sp>
          <p:nvSpPr>
            <p:cNvPr id="83" name="이등변 삼각형 82"/>
            <p:cNvSpPr/>
            <p:nvPr/>
          </p:nvSpPr>
          <p:spPr>
            <a:xfrm rot="16200000" flipH="1">
              <a:off x="3332992" y="2763641"/>
              <a:ext cx="154393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84" name="한쪽 모서리가 잘린 사각형 83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거래의 형태를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직거래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택배 거래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모두 가능을 선택합니다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7080747" y="4575374"/>
            <a:ext cx="1088391" cy="169333"/>
            <a:chOff x="6921075" y="1763530"/>
            <a:chExt cx="1088391" cy="169333"/>
          </a:xfrm>
        </p:grpSpPr>
        <p:sp>
          <p:nvSpPr>
            <p:cNvPr id="99" name="직사각형 98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7087213" y="4782402"/>
            <a:ext cx="1089653" cy="801111"/>
            <a:chOff x="5617994" y="1869261"/>
            <a:chExt cx="1089653" cy="801111"/>
          </a:xfrm>
        </p:grpSpPr>
        <p:sp>
          <p:nvSpPr>
            <p:cNvPr id="130" name="직사각형 12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3435611" y="498125"/>
            <a:ext cx="5203205" cy="5670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header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18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마이페이지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37355" y="6372971"/>
            <a:ext cx="8420141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274756" y="1498320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01809"/>
              </p:ext>
            </p:extLst>
          </p:nvPr>
        </p:nvGraphicFramePr>
        <p:xfrm>
          <a:off x="3354733" y="1776736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1087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2401087">
                  <a:extLst>
                    <a:ext uri="{9D8B030D-6E8A-4147-A177-3AD203B41FA5}">
                      <a16:colId xmlns:a16="http://schemas.microsoft.com/office/drawing/2014/main" val="1772725277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아 이 디                                               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전 화 번 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</a:t>
                      </a:r>
                      <a:r>
                        <a:rPr lang="ko-KR" altLang="en-US" sz="800" dirty="0" err="1" smtClean="0">
                          <a:latin typeface="+mn-lt"/>
                        </a:rPr>
                        <a:t>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 메 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생 년 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주 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3561837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3323258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진 행 내역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완</a:t>
            </a:r>
            <a:r>
              <a:rPr lang="ko-KR" altLang="en-US" sz="800" dirty="0" smtClean="0">
                <a:solidFill>
                  <a:schemeClr val="tx1"/>
                </a:solidFill>
              </a:rPr>
              <a:t> 료 내 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60404"/>
              </p:ext>
            </p:extLst>
          </p:nvPr>
        </p:nvGraphicFramePr>
        <p:xfrm>
          <a:off x="3279037" y="3677295"/>
          <a:ext cx="5186230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0890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40890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신청 번호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가  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진 행 상 황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예 약 시 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</a:t>
                      </a:r>
                      <a:r>
                        <a:rPr lang="ko-KR" altLang="en-US" sz="700" dirty="0" smtClean="0">
                          <a:latin typeface="+mn-lt"/>
                        </a:rPr>
                        <a:t>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신 청 삭 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서초돌봄센터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00,000</a:t>
                      </a:r>
                      <a:r>
                        <a:rPr lang="ko-KR" altLang="en-US" sz="700" dirty="0" smtClean="0">
                          <a:latin typeface="+mn-lt"/>
                        </a:rPr>
                        <a:t>원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판 매 중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서울특별시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75182" y="400202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삭제하기</a:t>
            </a:r>
            <a:endParaRPr lang="ko-KR" altLang="en-US" sz="6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221274" y="3008321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신청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294036" y="3015663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 smtClean="0">
                <a:solidFill>
                  <a:schemeClr val="tx1"/>
                </a:solidFill>
              </a:rPr>
              <a:t>신청 내역과 이전 신청 내역을 확인 할 </a:t>
            </a:r>
            <a:r>
              <a:rPr lang="ko-KR" altLang="en-US" sz="700" b="1" dirty="0">
                <a:solidFill>
                  <a:schemeClr val="tx1"/>
                </a:solidFill>
              </a:rPr>
              <a:t>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 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02494" y="2868487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385636" y="1455638"/>
            <a:ext cx="2344097" cy="1972395"/>
            <a:chOff x="6585583" y="1084605"/>
            <a:chExt cx="2057711" cy="25681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695960" y="1084605"/>
              <a:ext cx="1947334" cy="25681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 탈퇴 페이지로 넘어 갑니다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회원정보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수정 버튼을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눌러 회원 정보 수정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3-2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회원정보 수정 페이지로 이동하기 전 비밀번호 확인을 하고 정보 수정페이지로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5.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64083" y="3455605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3907279" y="1479987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3186517" y="3321446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602" y="2858378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641007" y="1547898"/>
            <a:ext cx="1710013" cy="453128"/>
            <a:chOff x="3460302" y="2212455"/>
            <a:chExt cx="2058999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302" y="2212455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가입했을 때 입력했던 정보들을 출력합니다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10" y="2449319"/>
              <a:ext cx="154389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046593" y="3117648"/>
            <a:ext cx="2156914" cy="1463185"/>
            <a:chOff x="2922186" y="1417936"/>
            <a:chExt cx="2597107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회원이 등록한 판매게시글들을 노출합니다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제목을 클릭하면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게시글로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이동을 할 수 있고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수정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삭제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제품의 판매 현황을 바꿔서 카테고리 페이지에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노출 여부를 설정 할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3323258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즐</a:t>
            </a:r>
            <a:r>
              <a:rPr lang="ko-KR" altLang="en-US" sz="800" dirty="0" smtClean="0">
                <a:solidFill>
                  <a:schemeClr val="tx1"/>
                </a:solidFill>
              </a:rPr>
              <a:t> 겨 찾 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3065" y="4582989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30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11265" y="4344410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2159"/>
              </p:ext>
            </p:extLst>
          </p:nvPr>
        </p:nvGraphicFramePr>
        <p:xfrm>
          <a:off x="3293353" y="4706943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기 관 번 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기 관 주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+mn-lt"/>
                        </a:rPr>
                        <a:t>즐</a:t>
                      </a:r>
                      <a:r>
                        <a:rPr lang="ko-KR" altLang="en-US" sz="700" dirty="0" smtClean="0">
                          <a:latin typeface="+mn-lt"/>
                        </a:rPr>
                        <a:t> 찾 취소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 구청  돌봄 센터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영등포구청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6117" y="5023746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49465" y="4344410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즐</a:t>
            </a:r>
            <a:r>
              <a:rPr lang="ko-KR" altLang="en-US" sz="800" dirty="0" smtClean="0">
                <a:solidFill>
                  <a:schemeClr val="bg1"/>
                </a:solidFill>
              </a:rPr>
              <a:t> 겨 찾 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0561" y="4629605"/>
            <a:ext cx="2083149" cy="773374"/>
            <a:chOff x="6616947" y="1916603"/>
            <a:chExt cx="2040808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북마크를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6194" y="4974002"/>
            <a:ext cx="254379" cy="264540"/>
            <a:chOff x="5672667" y="2302072"/>
            <a:chExt cx="270933" cy="270933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79070" y="3585716"/>
            <a:ext cx="2517895" cy="966315"/>
            <a:chOff x="6625018" y="1916601"/>
            <a:chExt cx="2054936" cy="1828576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32620" y="1916601"/>
              <a:ext cx="1947334" cy="1828576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수정하기 </a:t>
              </a:r>
              <a:r>
                <a:rPr lang="ko-KR" altLang="en-US" sz="800" dirty="0">
                  <a:solidFill>
                    <a:schemeClr val="tx1"/>
                  </a:solidFill>
                </a:rPr>
                <a:t>버튼을 눌러서 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>
                  <a:solidFill>
                    <a:schemeClr val="tx1"/>
                  </a:solidFill>
                </a:rPr>
                <a:t> 수정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할 </a:t>
              </a:r>
              <a:r>
                <a:rPr lang="ko-KR" altLang="en-US" sz="800" dirty="0">
                  <a:solidFill>
                    <a:schemeClr val="tx1"/>
                  </a:solidFill>
                </a:rPr>
                <a:t>수 있는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detailmodify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7.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등록한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삭제합니다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/cancel)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이등변 삼각형 84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301608" y="3670563"/>
            <a:ext cx="254379" cy="264540"/>
            <a:chOff x="5672667" y="2302072"/>
            <a:chExt cx="270933" cy="270933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7</a:t>
              </a:r>
              <a:endParaRPr lang="ko-KR" altLang="en-US" sz="1000" b="1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907744" y="3664306"/>
            <a:ext cx="254379" cy="264540"/>
            <a:chOff x="5672667" y="2302072"/>
            <a:chExt cx="270933" cy="270933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6</a:t>
              </a:r>
              <a:endParaRPr lang="ko-KR" altLang="en-US" sz="1000" b="1" dirty="0"/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094956" y="4015139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수정하기</a:t>
            </a:r>
            <a:endParaRPr lang="ko-KR" altLang="en-US" sz="6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71373" y="47365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77580" y="59512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049882" y="714440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381905" y="714440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00313" y="708460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888548" y="714439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6473862" y="2872152"/>
            <a:ext cx="838200" cy="2744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회원탈퇴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6380273" y="2877221"/>
            <a:ext cx="254379" cy="264540"/>
            <a:chOff x="5672667" y="2302072"/>
            <a:chExt cx="270933" cy="270933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486594" y="3168009"/>
            <a:ext cx="854099" cy="26900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자녀정보</a:t>
            </a:r>
            <a:r>
              <a:rPr lang="ko-KR" altLang="en-US" sz="800" dirty="0" smtClean="0">
                <a:solidFill>
                  <a:schemeClr val="bg1"/>
                </a:solidFill>
              </a:rPr>
              <a:t> 등록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7326283" y="316040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5</a:t>
              </a:r>
              <a:endParaRPr lang="ko-KR" altLang="en-US" sz="1000" b="1" dirty="0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270978" y="560818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2709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진 행 내 역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109178" y="5369605"/>
            <a:ext cx="838200" cy="23369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완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료 내 역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5935"/>
              </p:ext>
            </p:extLst>
          </p:nvPr>
        </p:nvGraphicFramePr>
        <p:xfrm>
          <a:off x="3291266" y="5732138"/>
          <a:ext cx="5135445" cy="56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635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33635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자</a:t>
                      </a:r>
                      <a:r>
                        <a:rPr lang="ko-KR" altLang="en-US" sz="700" baseline="0" dirty="0" smtClean="0">
                          <a:latin typeface="+mn-lt"/>
                        </a:rPr>
                        <a:t> 녀 이름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성         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나       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장 애 여 부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건 강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특</a:t>
                      </a:r>
                      <a:r>
                        <a:rPr lang="ko-KR" altLang="en-US" sz="700" dirty="0" smtClean="0">
                          <a:latin typeface="+mn-lt"/>
                        </a:rPr>
                        <a:t> 징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+mn-lt"/>
                        </a:rPr>
                        <a:t>주      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보 수 정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정 시 아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여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lt"/>
                        </a:rPr>
                        <a:t>3</a:t>
                      </a:r>
                      <a:r>
                        <a:rPr lang="ko-KR" altLang="en-US" sz="700" dirty="0" smtClean="0">
                          <a:latin typeface="+mn-lt"/>
                        </a:rPr>
                        <a:t>살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없음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+mn-lt"/>
                        </a:rPr>
                        <a:t>대치동 </a:t>
                      </a:r>
                      <a:r>
                        <a:rPr lang="ko-KR" altLang="en-US" sz="700" dirty="0" err="1" smtClean="0">
                          <a:latin typeface="+mn-lt"/>
                        </a:rPr>
                        <a:t>대치아파트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744030" y="604894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/>
              <a:t>취소하기</a:t>
            </a:r>
            <a:endParaRPr lang="ko-KR" altLang="en-US" sz="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2778" y="5369605"/>
            <a:ext cx="838200" cy="2336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자 녀 정 보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18474" y="5654800"/>
            <a:ext cx="2083149" cy="773374"/>
            <a:chOff x="6616947" y="1916603"/>
            <a:chExt cx="2040808" cy="1659467"/>
          </a:xfrm>
        </p:grpSpPr>
        <p:sp>
          <p:nvSpPr>
            <p:cNvPr id="107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2" y="1916603"/>
              <a:ext cx="1947333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자신이 추가한 자녀 정보를 수정합니다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bookcancel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595447" y="2885596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64107" y="5999197"/>
            <a:ext cx="254379" cy="264540"/>
            <a:chOff x="5672667" y="2302072"/>
            <a:chExt cx="270933" cy="270933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5020" y="3319142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5793297" y="4345024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자 녀 정 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955097" y="5370427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즐</a:t>
            </a:r>
            <a:r>
              <a:rPr lang="ko-KR" altLang="en-US" sz="800" dirty="0">
                <a:solidFill>
                  <a:schemeClr val="tx1"/>
                </a:solidFill>
              </a:rPr>
              <a:t> 겨 찾 기</a:t>
            </a:r>
          </a:p>
        </p:txBody>
      </p:sp>
    </p:spTree>
    <p:extLst>
      <p:ext uri="{BB962C8B-B14F-4D97-AF65-F5344CB8AC3E}">
        <p14:creationId xmlns:p14="http://schemas.microsoft.com/office/powerpoint/2010/main" val="10199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자녀 등록 페이지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193226" y="4432580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 록 하 기</a:t>
            </a:r>
            <a:endParaRPr lang="ko-KR" alt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722178" y="1549977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자녀 등록하기</a:t>
            </a:r>
            <a:endParaRPr lang="ko-KR" altLang="en-US" sz="20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804693" y="2011642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16458" y="2185377"/>
            <a:ext cx="5192202" cy="20735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980" y="2396636"/>
            <a:ext cx="5209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이   </a:t>
            </a:r>
            <a:r>
              <a:rPr lang="ko-KR" altLang="en-US" sz="1000" b="0" dirty="0" err="1" smtClean="0"/>
              <a:t>름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 smtClean="0"/>
              <a:t>나   이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smtClean="0"/>
              <a:t>성   별 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특이사항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                        </a:t>
            </a:r>
            <a:endParaRPr lang="ko-KR" altLang="en-US" sz="1000" b="0" dirty="0"/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144942" y="2356499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53510" y="2684696"/>
            <a:ext cx="254379" cy="264540"/>
            <a:chOff x="5672667" y="2302072"/>
            <a:chExt cx="270933" cy="270933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2</a:t>
              </a:r>
              <a:endParaRPr lang="ko-KR" altLang="en-US" sz="1000" b="1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53131" y="2996640"/>
            <a:ext cx="254379" cy="264540"/>
            <a:chOff x="5672667" y="2302072"/>
            <a:chExt cx="270933" cy="270933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144942" y="3284130"/>
            <a:ext cx="254379" cy="264540"/>
            <a:chOff x="5672667" y="2302072"/>
            <a:chExt cx="270933" cy="270933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095028" y="2943530"/>
            <a:ext cx="290678" cy="260848"/>
            <a:chOff x="5672667" y="2302072"/>
            <a:chExt cx="270933" cy="270933"/>
          </a:xfrm>
        </p:grpSpPr>
        <p:sp>
          <p:nvSpPr>
            <p:cNvPr id="94" name="타원 9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4385706" y="2942980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남     자</a:t>
            </a:r>
            <a:endParaRPr lang="ko-KR" altLang="en-US" sz="1200" dirty="0"/>
          </a:p>
        </p:txBody>
      </p:sp>
      <p:sp>
        <p:nvSpPr>
          <p:cNvPr id="97" name="타원 96"/>
          <p:cNvSpPr/>
          <p:nvPr/>
        </p:nvSpPr>
        <p:spPr>
          <a:xfrm>
            <a:off x="4161288" y="2994659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/>
          <p:cNvGrpSpPr/>
          <p:nvPr/>
        </p:nvGrpSpPr>
        <p:grpSpPr>
          <a:xfrm>
            <a:off x="5049754" y="2923378"/>
            <a:ext cx="290678" cy="260848"/>
            <a:chOff x="5672667" y="2302072"/>
            <a:chExt cx="270933" cy="270933"/>
          </a:xfrm>
        </p:grpSpPr>
        <p:sp>
          <p:nvSpPr>
            <p:cNvPr id="104" name="타원 10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22043" y="2314427"/>
              <a:ext cx="172182" cy="2557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000" b="1" dirty="0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5340432" y="2922828"/>
            <a:ext cx="664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여</a:t>
            </a:r>
            <a:r>
              <a:rPr lang="ko-KR" altLang="en-US" sz="1200" dirty="0" smtClean="0"/>
              <a:t>     자</a:t>
            </a:r>
            <a:endParaRPr lang="ko-KR" altLang="en-US" sz="1200" dirty="0"/>
          </a:p>
        </p:txBody>
      </p:sp>
      <p:sp>
        <p:nvSpPr>
          <p:cNvPr id="108" name="타원 107"/>
          <p:cNvSpPr/>
          <p:nvPr/>
        </p:nvSpPr>
        <p:spPr>
          <a:xfrm>
            <a:off x="5116014" y="2974507"/>
            <a:ext cx="162198" cy="1621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978781" y="2177576"/>
            <a:ext cx="2165103" cy="824872"/>
            <a:chOff x="2922186" y="1417936"/>
            <a:chExt cx="2597107" cy="1659467"/>
          </a:xfrm>
        </p:grpSpPr>
        <p:sp>
          <p:nvSpPr>
            <p:cNvPr id="113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3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 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자녀에 대한 지병과 같은 특이사항들을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2412613" y="4435176"/>
            <a:ext cx="2165103" cy="824872"/>
            <a:chOff x="2922186" y="1417936"/>
            <a:chExt cx="2597107" cy="1659467"/>
          </a:xfrm>
        </p:grpSpPr>
        <p:sp>
          <p:nvSpPr>
            <p:cNvPr id="116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922186" y="1417936"/>
              <a:ext cx="248571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입력된 회원정보들이 형식에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맞다면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자녀에 대한 정보들을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4578713" y="4511642"/>
            <a:ext cx="254379" cy="264540"/>
            <a:chOff x="5672667" y="2302072"/>
            <a:chExt cx="270933" cy="270933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7178" name="TextBox1" r:id="rId2" imgW="1028880" imgH="228600"/>
        </mc:Choice>
        <mc:Fallback>
          <p:control name="TextBox1" r:id="rId2" imgW="1028880" imgH="228600">
            <p:pic>
              <p:nvPicPr>
                <p:cNvPr id="84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4065317" y="2399447"/>
                  <a:ext cx="1026792" cy="22467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79" name="TextBox2" r:id="rId3" imgW="1028880" imgH="198000"/>
        </mc:Choice>
        <mc:Fallback>
          <p:control name="TextBox2" r:id="rId3" imgW="1028880" imgH="198000">
            <p:pic>
              <p:nvPicPr>
                <p:cNvPr id="85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065317" y="2696759"/>
                  <a:ext cx="1026792" cy="20143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80" name="TextBox4" r:id="rId4" imgW="4015800" imgH="784800"/>
        </mc:Choice>
        <mc:Fallback>
          <p:control name="TextBox4" r:id="rId4" imgW="4015800" imgH="784800">
            <p:pic>
              <p:nvPicPr>
                <p:cNvPr id="87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4188369" y="3323382"/>
                  <a:ext cx="4016517" cy="78636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9580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modifyconfirm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37538" y="2861616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마이 페이지에서 회원정보 페이지로 진입하기 전 확인을 위해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비밀번호가 </a:t>
              </a:r>
              <a:r>
                <a:rPr lang="ko-KR" altLang="en-US" sz="800" dirty="0">
                  <a:solidFill>
                    <a:schemeClr val="tx1"/>
                  </a:solidFill>
                </a:rPr>
                <a:t>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endParaRPr lang="en-US" altLang="ko-KR" sz="1000" b="0" dirty="0" smtClean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패스워드</a:t>
            </a:r>
            <a:r>
              <a:rPr lang="en-US" altLang="ko-KR" sz="1000" b="0" dirty="0" smtClean="0"/>
              <a:t>:                            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(6~10</a:t>
            </a:r>
            <a:r>
              <a:rPr lang="ko-KR" altLang="en-US" sz="800" b="0" dirty="0" smtClean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7227943" y="235679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85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정보 수정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26222" y="4879384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62399" y="2199162"/>
            <a:ext cx="626465" cy="2480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 불가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53" name="TextBox2" r:id="rId2" imgW="624960" imgH="152280"/>
        </mc:Choice>
        <mc:Fallback>
          <p:control name="TextBox2" r:id="rId2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4" name="TextBox3" r:id="rId3" imgW="624960" imgH="152280"/>
        </mc:Choice>
        <mc:Fallback>
          <p:control name="TextBox3" r:id="rId3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5" name="TextBox4" r:id="rId4" imgW="624960" imgH="152280"/>
        </mc:Choice>
        <mc:Fallback>
          <p:control name="TextBox4" r:id="rId4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6" name="TextBox5" r:id="rId5" imgW="624960" imgH="152280"/>
        </mc:Choice>
        <mc:Fallback>
          <p:control name="TextBox5" r:id="rId5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7" name="TextBox6" r:id="rId6" imgW="624960" imgH="152280"/>
        </mc:Choice>
        <mc:Fallback>
          <p:control name="TextBox6" r:id="rId6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8" name="TextBox7" r:id="rId7" imgW="624960" imgH="152280"/>
        </mc:Choice>
        <mc:Fallback>
          <p:control name="TextBox7" r:id="rId7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259" name="TextBox8" r:id="rId8" imgW="624960" imgH="152280"/>
        </mc:Choice>
        <mc:Fallback>
          <p:control name="TextBox8" r:id="rId8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82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memberdelete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428842" y="3066892"/>
            <a:ext cx="2415374" cy="1463185"/>
            <a:chOff x="6625018" y="1449924"/>
            <a:chExt cx="2058188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5872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비밀번호 </a:t>
              </a:r>
              <a:r>
                <a:rPr lang="ko-KR" altLang="en-US" sz="800" dirty="0">
                  <a:solidFill>
                    <a:schemeClr val="tx1"/>
                  </a:solidFill>
                </a:rPr>
                <a:t>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회원탈퇴를 진행하고 탈퇴 완료페이지로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deletecomplete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6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버전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65872"/>
              </p:ext>
            </p:extLst>
          </p:nvPr>
        </p:nvGraphicFramePr>
        <p:xfrm>
          <a:off x="2022574" y="568838"/>
          <a:ext cx="8007546" cy="60049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0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/>
                        <a:t>버</a:t>
                      </a:r>
                      <a:r>
                        <a:rPr lang="ko-KR" altLang="en-US" sz="900" b="1" dirty="0"/>
                        <a:t> 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일 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 smtClean="0"/>
                        <a:t>Ppt</a:t>
                      </a:r>
                      <a:r>
                        <a:rPr lang="ko-KR" altLang="en-US" sz="900" dirty="0" smtClean="0"/>
                        <a:t>를 이용한 스토리보드 최초 작성</a:t>
                      </a:r>
                      <a:r>
                        <a:rPr lang="en-US" altLang="ko-KR" sz="900" dirty="0" smtClean="0"/>
                        <a:t>( </a:t>
                      </a:r>
                      <a:r>
                        <a:rPr lang="ko-KR" altLang="en-US" sz="900" dirty="0" smtClean="0"/>
                        <a:t>사용자와 관리자 도메인 분리하기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1.1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04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사이트맵</a:t>
                      </a:r>
                      <a:r>
                        <a:rPr lang="ko-KR" altLang="en-US" sz="900" dirty="0" smtClean="0"/>
                        <a:t> 수정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불필요한 페이지 제거</a:t>
                      </a:r>
                      <a:r>
                        <a:rPr lang="en-US" altLang="ko-KR" sz="900" dirty="0" smtClean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정 훈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19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3.2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4.0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5.0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20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5.1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2020</a:t>
                      </a:r>
                      <a:r>
                        <a:rPr lang="ko-KR" altLang="en-US" sz="900" dirty="0" smtClean="0"/>
                        <a:t>년 </a:t>
                      </a:r>
                      <a:r>
                        <a:rPr lang="en-US" altLang="ko-KR" sz="900" dirty="0" smtClean="0"/>
                        <a:t>02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25</a:t>
                      </a:r>
                      <a:r>
                        <a:rPr lang="ko-KR" altLang="en-US" sz="900" dirty="0" smtClean="0"/>
                        <a:t>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674742" y="55943"/>
            <a:ext cx="7837333" cy="241475"/>
          </a:xfrm>
        </p:spPr>
        <p:txBody>
          <a:bodyPr/>
          <a:lstStyle/>
          <a:p>
            <a:r>
              <a:rPr lang="ko-KR" altLang="en-US" dirty="0"/>
              <a:t>회원 탈퇴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</a:t>
            </a:r>
            <a:r>
              <a:rPr lang="en-US" altLang="ko-KR" dirty="0"/>
              <a:t>/info/</a:t>
            </a:r>
            <a:r>
              <a:rPr lang="en-US" altLang="ko-KR" dirty="0" err="1"/>
              <a:t>mypage</a:t>
            </a:r>
            <a:r>
              <a:rPr lang="en-US" altLang="ko-KR" dirty="0"/>
              <a:t>/</a:t>
            </a:r>
            <a:r>
              <a:rPr lang="en-US" altLang="ko-KR" dirty="0" err="1"/>
              <a:t>deletecomplete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6985828" y="2876588"/>
            <a:ext cx="1974066" cy="1107480"/>
            <a:chOff x="6625018" y="1789741"/>
            <a:chExt cx="2032741" cy="1256045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5" y="1789741"/>
              <a:ext cx="1947334" cy="1256045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회원탈퇴 </a:t>
              </a:r>
              <a:r>
                <a:rPr lang="ko-KR" altLang="en-US" sz="800" dirty="0">
                  <a:solidFill>
                    <a:schemeClr val="tx1"/>
                  </a:solidFill>
                </a:rPr>
                <a:t>완료 메시지를 띄우고 홈으로 버튼을 누르면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6703985" y="3191789"/>
            <a:ext cx="254379" cy="264540"/>
            <a:chOff x="5672667" y="2302072"/>
            <a:chExt cx="270933" cy="27093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277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카테고리 페이지</a:t>
            </a:r>
            <a:r>
              <a:rPr lang="en-US" altLang="ko-KR" dirty="0"/>
              <a:t>( /</a:t>
            </a:r>
            <a:r>
              <a:rPr lang="en-US" altLang="ko-KR" dirty="0" smtClean="0"/>
              <a:t>category/</a:t>
            </a:r>
            <a:r>
              <a:rPr lang="en-US" altLang="ko-KR" dirty="0" err="1" smtClean="0"/>
              <a:t>greate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659716" y="2195831"/>
            <a:ext cx="2050077" cy="93749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카테고리에 맞는 제품의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게시글이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등장합니다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대표이미지</a:t>
              </a:r>
              <a:r>
                <a:rPr lang="en-US" altLang="ko-KR" sz="800" noProof="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err="1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게시글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 제목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가격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, </a:t>
              </a:r>
              <a:r>
                <a:rPr lang="ko-KR" altLang="en-US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등록 날짜가 노출됩니다</a:t>
              </a:r>
              <a:r>
                <a:rPr lang="en-US" altLang="ko-KR" sz="800" dirty="0" smtClean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클릭 시 제품상세페이지로 넘어 갑니다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715675" y="2263999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339854" y="1241123"/>
            <a:ext cx="1214921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dirty="0" smtClean="0">
                <a:solidFill>
                  <a:schemeClr val="tx1"/>
                </a:solidFill>
              </a:rPr>
              <a:t>홈 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&gt;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대 분 류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9027970" y="2230254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2358276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3133326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9115246" y="5877162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89364" y="2340408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noProof="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4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9965441" y="2263999"/>
            <a:ext cx="1915226" cy="937495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제품 </a:t>
              </a:r>
              <a:r>
                <a:rPr lang="ko-KR" altLang="en-US" sz="800" dirty="0">
                  <a:solidFill>
                    <a:schemeClr val="tx1"/>
                  </a:solidFill>
                </a:rPr>
                <a:t>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809925" y="5860545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10070547" y="5849367"/>
            <a:ext cx="1703632" cy="602911"/>
            <a:chOff x="3294559" y="1616496"/>
            <a:chExt cx="2063388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021941" y="2297196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41" y="2288398"/>
            <a:ext cx="1302924" cy="1204590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033544" y="3501786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5" name="직사각형 124"/>
          <p:cNvSpPr/>
          <p:nvPr/>
        </p:nvSpPr>
        <p:spPr>
          <a:xfrm>
            <a:off x="4554775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75" y="2311441"/>
            <a:ext cx="1302924" cy="1204590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4566378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28" name="직사각형 127"/>
          <p:cNvSpPr/>
          <p:nvPr/>
        </p:nvSpPr>
        <p:spPr>
          <a:xfrm>
            <a:off x="6083020" y="2320239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20" y="2311441"/>
            <a:ext cx="1302924" cy="1204590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6094623" y="3524829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sp>
        <p:nvSpPr>
          <p:cNvPr id="131" name="직사각형 130"/>
          <p:cNvSpPr/>
          <p:nvPr/>
        </p:nvSpPr>
        <p:spPr>
          <a:xfrm>
            <a:off x="7510141" y="2318587"/>
            <a:ext cx="1302924" cy="18085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132" name="그림 1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41" y="2309789"/>
            <a:ext cx="1302924" cy="1204590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7521744" y="3523177"/>
            <a:ext cx="129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제목  가격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등록 날짜</a:t>
            </a:r>
            <a:endParaRPr lang="ko-KR" altLang="en-US" sz="1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52837"/>
              </p:ext>
            </p:extLst>
          </p:nvPr>
        </p:nvGraphicFramePr>
        <p:xfrm>
          <a:off x="3034545" y="1668521"/>
          <a:ext cx="5783845" cy="318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769">
                  <a:extLst>
                    <a:ext uri="{9D8B030D-6E8A-4147-A177-3AD203B41FA5}">
                      <a16:colId xmlns:a16="http://schemas.microsoft.com/office/drawing/2014/main" val="3317217612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657781323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57628235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2271807734"/>
                    </a:ext>
                  </a:extLst>
                </a:gridCol>
                <a:gridCol w="1156769">
                  <a:extLst>
                    <a:ext uri="{9D8B030D-6E8A-4147-A177-3AD203B41FA5}">
                      <a16:colId xmlns:a16="http://schemas.microsoft.com/office/drawing/2014/main" val="1834755064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전체보기 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소분류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93397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242" y="5251208"/>
            <a:ext cx="2171700" cy="209550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83281" y="35231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48576" y="42982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9090608" y="4644377"/>
            <a:ext cx="578652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</a:t>
            </a:r>
            <a:r>
              <a:rPr lang="ko-KR" altLang="en-US" sz="900" dirty="0" smtClean="0">
                <a:solidFill>
                  <a:schemeClr val="tx1"/>
                </a:solidFill>
              </a:rPr>
              <a:t>본 상품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855903" y="5419427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</a:t>
            </a:r>
            <a:r>
              <a:rPr lang="ko-KR" altLang="en-US" sz="1000" dirty="0" err="1" smtClean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게시글제목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8558686" y="1330717"/>
            <a:ext cx="254379" cy="265823"/>
            <a:chOff x="5672667" y="2300758"/>
            <a:chExt cx="270933" cy="272247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8834763" y="1254308"/>
            <a:ext cx="1989756" cy="755659"/>
            <a:chOff x="3354492" y="1417936"/>
            <a:chExt cx="2053409" cy="1659467"/>
          </a:xfrm>
        </p:grpSpPr>
        <p:sp>
          <p:nvSpPr>
            <p:cNvPr id="143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대분류의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하위 항목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소분류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들을 나열하여 고객이 원하는 항목을 선택 할 수 있게 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이등변 삼각형 143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1239551" y="1247001"/>
            <a:ext cx="1715666" cy="597396"/>
            <a:chOff x="3460567" y="1417936"/>
            <a:chExt cx="2058726" cy="1659467"/>
          </a:xfrm>
        </p:grpSpPr>
        <p:sp>
          <p:nvSpPr>
            <p:cNvPr id="152" name="한쪽 모서리가 잘린 사각형 151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사용자가 선택한 카테고리를 보여준다</a:t>
              </a:r>
              <a:r>
                <a:rPr kumimoji="0" lang="en-US" altLang="ko-KR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3" name="이등변 삼각형 152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2966315" y="1248507"/>
            <a:ext cx="254379" cy="265823"/>
            <a:chOff x="5672667" y="2300758"/>
            <a:chExt cx="270933" cy="272247"/>
          </a:xfrm>
        </p:grpSpPr>
        <p:sp>
          <p:nvSpPr>
            <p:cNvPr id="155" name="타원 15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448239" y="433569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554446" y="555041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6126748" y="674358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5458771" y="674358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777179" y="668378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965414" y="674357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7059006" y="4906892"/>
            <a:ext cx="1968390" cy="835721"/>
            <a:chOff x="3294559" y="1616496"/>
            <a:chExt cx="2063388" cy="1659467"/>
          </a:xfrm>
        </p:grpSpPr>
        <p:sp>
          <p:nvSpPr>
            <p:cNvPr id="79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10613" y="161649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페이징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처리를 이용해서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개씩 상품들을 보여줍니다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273060" y="1917515"/>
              <a:ext cx="154392" cy="11139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6804090" y="4952099"/>
            <a:ext cx="254379" cy="265823"/>
            <a:chOff x="5672667" y="2300758"/>
            <a:chExt cx="270933" cy="27224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5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3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회원정보수정</a:t>
            </a:r>
            <a:r>
              <a:rPr lang="en-US" altLang="ko-KR" dirty="0" smtClean="0"/>
              <a:t>(/info/</a:t>
            </a:r>
            <a:r>
              <a:rPr lang="en-US" altLang="ko-KR" dirty="0" err="1" smtClean="0"/>
              <a:t>mypage</a:t>
            </a:r>
            <a:r>
              <a:rPr lang="en-US" altLang="ko-KR" dirty="0" smtClean="0"/>
              <a:t>/modify)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09117"/>
              </p:ext>
            </p:extLst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소속기관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  주   소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이 메 일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휴 대 폰                                             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닉 네 임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소속기관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25989" y="361790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13062"/>
              </p:ext>
            </p:extLst>
          </p:nvPr>
        </p:nvGraphicFramePr>
        <p:xfrm>
          <a:off x="3605967" y="389631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새 </a:t>
                      </a:r>
                      <a:r>
                        <a:rPr lang="ko-KR" altLang="en-US" sz="800" dirty="0">
                          <a:latin typeface="+mn-lt"/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</a:t>
                      </a:r>
                      <a:r>
                        <a:rPr lang="ko-KR" altLang="en-US" sz="800" dirty="0" smtClean="0">
                          <a:latin typeface="+mn-lt"/>
                        </a:rPr>
                        <a:t>비밀번호 확인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+mn-lt"/>
                        </a:rPr>
                        <a:t> </a:t>
                      </a:r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37724" y="3488711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88371" y="417444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88371" y="392804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511077" y="364715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5329436" y="2684704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5603730" y="2407370"/>
            <a:ext cx="2007412" cy="1057152"/>
            <a:chOff x="6625018" y="1445615"/>
            <a:chExt cx="2052363" cy="1659467"/>
          </a:xfrm>
        </p:grpSpPr>
        <p:sp>
          <p:nvSpPr>
            <p:cNvPr id="60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30047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소속기관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주소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휴대폰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중 자신이 변경하기를 원하는 항목에 정보를 형식에 맞게 입력하고 수정 완료 버튼을 누릅니다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76406" y="3477499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50701" y="3200165"/>
            <a:ext cx="1965784" cy="1057152"/>
            <a:chOff x="6625018" y="1445615"/>
            <a:chExt cx="2069710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7394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형식에 맞게 정보가 입력되었다면 정보를 수정하고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/modify)</a:t>
              </a:r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35454" y="342167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닉 네 임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8248734" y="4877017"/>
            <a:ext cx="254379" cy="264540"/>
            <a:chOff x="5672667" y="2302072"/>
            <a:chExt cx="270933" cy="270933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8523031" y="4599683"/>
            <a:ext cx="2023889" cy="1057152"/>
            <a:chOff x="6625018" y="1445615"/>
            <a:chExt cx="2069208" cy="1659467"/>
          </a:xfrm>
        </p:grpSpPr>
        <p:sp>
          <p:nvSpPr>
            <p:cNvPr id="52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46892" y="1445615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회원 탈퇴를 하기 전 비밀번호 재확인 페이지로 이동시켜 탈퇴 재확인 여부를 받습니다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/info/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memberdelete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02595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6549421" y="4879920"/>
            <a:ext cx="254379" cy="264540"/>
            <a:chOff x="5672667" y="2302072"/>
            <a:chExt cx="270933" cy="270933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4235453" y="4662959"/>
            <a:ext cx="2297491" cy="1463185"/>
            <a:chOff x="2752919" y="1406809"/>
            <a:chExt cx="2766374" cy="1659467"/>
          </a:xfrm>
        </p:grpSpPr>
        <p:sp>
          <p:nvSpPr>
            <p:cNvPr id="7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2752919" y="1406809"/>
              <a:ext cx="2660396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바꾸기를 원하는 비밀번호를 입력합니다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입력한 비밀번호가 확인까지 완료되어 모두 같다면 비밀번호 변경을 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완료 후 로그인 페이로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(Post : /info/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>
                  <a:solidFill>
                    <a:schemeClr val="tx1"/>
                  </a:solidFill>
                </a:rPr>
                <a:t>/modify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732531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01525" y="1655013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smtClean="0"/>
              <a:t>작업을 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smtClean="0"/>
              <a:t>유지보수하여 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smtClean="0"/>
              <a:t>효율 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  <p:grpSp>
        <p:nvGrpSpPr>
          <p:cNvPr id="85" name="그룹 84"/>
          <p:cNvGrpSpPr/>
          <p:nvPr/>
        </p:nvGrpSpPr>
        <p:grpSpPr>
          <a:xfrm>
            <a:off x="8853927" y="707235"/>
            <a:ext cx="1500807" cy="2174047"/>
            <a:chOff x="7909893" y="4480829"/>
            <a:chExt cx="1500807" cy="2174047"/>
          </a:xfrm>
        </p:grpSpPr>
        <p:sp>
          <p:nvSpPr>
            <p:cNvPr id="86" name="TextBox 85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89" name="TextBox 88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7376230" y="707235"/>
            <a:ext cx="1500807" cy="2174047"/>
            <a:chOff x="7909893" y="4480829"/>
            <a:chExt cx="1500807" cy="2174047"/>
          </a:xfrm>
        </p:grpSpPr>
        <p:sp>
          <p:nvSpPr>
            <p:cNvPr id="91" name="TextBox 90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13703" y="6126526"/>
              <a:ext cx="1496997" cy="52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smtClean="0"/>
                <a:t>작업을 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5873290" y="3023223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8115238" y="3736310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04659" y="302322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399339" y="3023223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764695" y="302322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396790" y="4451976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2" name="대각선 방향의 모서리가 잘린 사각형 10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399339" y="5511193"/>
            <a:ext cx="2631604" cy="754588"/>
            <a:chOff x="7994866" y="3288794"/>
            <a:chExt cx="2631604" cy="754588"/>
          </a:xfrm>
        </p:grpSpPr>
        <p:sp>
          <p:nvSpPr>
            <p:cNvPr id="104" name="TextBox 10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06" name="그룹 10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08" name="TextBox 10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3" name="그룹 112"/>
          <p:cNvGrpSpPr/>
          <p:nvPr/>
        </p:nvGrpSpPr>
        <p:grpSpPr>
          <a:xfrm>
            <a:off x="4574560" y="5511193"/>
            <a:ext cx="2631604" cy="754588"/>
            <a:chOff x="7994866" y="3288794"/>
            <a:chExt cx="2631604" cy="754588"/>
          </a:xfrm>
        </p:grpSpPr>
        <p:sp>
          <p:nvSpPr>
            <p:cNvPr id="114" name="TextBox 11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16" name="그룹 11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18" name="TextBox 11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그룹 122"/>
          <p:cNvGrpSpPr/>
          <p:nvPr/>
        </p:nvGrpSpPr>
        <p:grpSpPr>
          <a:xfrm>
            <a:off x="7699386" y="5511193"/>
            <a:ext cx="2631604" cy="754588"/>
            <a:chOff x="7994866" y="3288794"/>
            <a:chExt cx="2631604" cy="754588"/>
          </a:xfrm>
        </p:grpSpPr>
        <p:sp>
          <p:nvSpPr>
            <p:cNvPr id="124" name="TextBox 123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654" y="2504341"/>
            <a:ext cx="21717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5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서브페이지 </a:t>
            </a:r>
            <a:r>
              <a:rPr lang="en-US" altLang="ko-KR" dirty="0"/>
              <a:t>1-3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401526" y="586327"/>
            <a:ext cx="88815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작업을 통해서 특별한 쇼핑몰을 개발합니다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407386" y="1191008"/>
            <a:ext cx="1088391" cy="169333"/>
            <a:chOff x="5019039" y="441113"/>
            <a:chExt cx="1088391" cy="169333"/>
          </a:xfrm>
        </p:grpSpPr>
        <p:sp>
          <p:nvSpPr>
            <p:cNvPr id="42" name="직사각형 41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401526" y="1456236"/>
            <a:ext cx="2281115" cy="984315"/>
            <a:chOff x="5019039" y="441113"/>
            <a:chExt cx="2022003" cy="984315"/>
          </a:xfrm>
        </p:grpSpPr>
        <p:sp>
          <p:nvSpPr>
            <p:cNvPr id="45" name="직사각형 44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939752" y="1905007"/>
            <a:ext cx="1088391" cy="169333"/>
            <a:chOff x="6921075" y="1763530"/>
            <a:chExt cx="1088391" cy="169333"/>
          </a:xfrm>
        </p:grpSpPr>
        <p:sp>
          <p:nvSpPr>
            <p:cNvPr id="48" name="직사각형 47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4155908" y="1226804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3945628" y="1157722"/>
            <a:ext cx="683988" cy="184666"/>
            <a:chOff x="5183808" y="2959974"/>
            <a:chExt cx="683988" cy="184666"/>
          </a:xfrm>
        </p:grpSpPr>
        <p:grpSp>
          <p:nvGrpSpPr>
            <p:cNvPr id="57" name="그룹 56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818827" y="1158425"/>
            <a:ext cx="614174" cy="184666"/>
            <a:chOff x="5253622" y="2959974"/>
            <a:chExt cx="614174" cy="184666"/>
          </a:xfrm>
        </p:grpSpPr>
        <p:sp>
          <p:nvSpPr>
            <p:cNvPr id="62" name="타원 61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828253" y="1533458"/>
            <a:ext cx="614174" cy="184666"/>
            <a:chOff x="5253622" y="3374848"/>
            <a:chExt cx="614174" cy="184666"/>
          </a:xfrm>
        </p:grpSpPr>
        <p:sp>
          <p:nvSpPr>
            <p:cNvPr id="65" name="직사각형 64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8409" y="3374848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967896" y="1512421"/>
            <a:ext cx="661720" cy="239168"/>
            <a:chOff x="5206076" y="3354277"/>
            <a:chExt cx="661720" cy="239168"/>
          </a:xfrm>
        </p:grpSpPr>
        <p:grpSp>
          <p:nvGrpSpPr>
            <p:cNvPr id="68" name="그룹 6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3945628" y="2236158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2594250" y="1191009"/>
            <a:ext cx="1088391" cy="169333"/>
            <a:chOff x="1416027" y="1961930"/>
            <a:chExt cx="1088391" cy="169333"/>
          </a:xfrm>
        </p:grpSpPr>
        <p:grpSp>
          <p:nvGrpSpPr>
            <p:cNvPr id="75" name="그룹 74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6" name="개체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81125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8" name="Image" r:id="rId4" imgW="228240" imgH="253800" progId="Photoshop.Image.13">
                    <p:embed/>
                  </p:oleObj>
                </mc:Choice>
                <mc:Fallback>
                  <p:oleObj name="Image" r:id="rId4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" name="직사각형 111"/>
          <p:cNvSpPr/>
          <p:nvPr/>
        </p:nvSpPr>
        <p:spPr>
          <a:xfrm>
            <a:off x="8628924" y="721651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28924" y="2181890"/>
            <a:ext cx="1717940" cy="749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</a:t>
            </a: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838033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596900" y="323120"/>
            <a:ext cx="8953500" cy="478961"/>
            <a:chOff x="385233" y="949655"/>
            <a:chExt cx="8953500" cy="4789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233" y="1089818"/>
              <a:ext cx="3562350" cy="13335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385233" y="949655"/>
              <a:ext cx="8953500" cy="476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27970" y="1010275"/>
              <a:ext cx="1150071" cy="418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8232" y="1111883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/>
                <a:t>MENU ITEM 1</a:t>
              </a:r>
              <a:endParaRPr lang="ko-KR" altLang="en-US" sz="7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2777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3801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6790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5849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5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14825" y="1087752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4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6310" y="1087751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MENU ITEM 7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7500" y="1087750"/>
              <a:ext cx="8531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HOME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96900" y="876845"/>
            <a:ext cx="35525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menu </a:t>
            </a:r>
            <a:r>
              <a:rPr lang="en-US" altLang="ko-KR" sz="800" dirty="0" err="1"/>
              <a:t>itme</a:t>
            </a:r>
            <a:r>
              <a:rPr lang="en-US" altLang="ko-KR" sz="800" dirty="0"/>
              <a:t> 1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2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3   </a:t>
            </a:r>
            <a:r>
              <a:rPr lang="ko-KR" altLang="en-US" sz="800" dirty="0"/>
              <a:t>│   </a:t>
            </a:r>
            <a:r>
              <a:rPr lang="en-US" altLang="ko-KR" sz="800" dirty="0"/>
              <a:t>menu item 4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692900" y="984567"/>
            <a:ext cx="2857500" cy="2059695"/>
            <a:chOff x="2273280" y="1167053"/>
            <a:chExt cx="2857500" cy="2059695"/>
          </a:xfrm>
        </p:grpSpPr>
        <p:sp>
          <p:nvSpPr>
            <p:cNvPr id="83" name="직사각형 82"/>
            <p:cNvSpPr/>
            <p:nvPr/>
          </p:nvSpPr>
          <p:spPr>
            <a:xfrm>
              <a:off x="2273280" y="1167053"/>
              <a:ext cx="2857500" cy="17939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273280" y="2968994"/>
              <a:ext cx="2857500" cy="257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이등변 삼각형 84"/>
            <p:cNvSpPr/>
            <p:nvPr/>
          </p:nvSpPr>
          <p:spPr>
            <a:xfrm rot="5400000">
              <a:off x="3560040" y="1936995"/>
              <a:ext cx="253852" cy="2188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683933" y="3064933"/>
              <a:ext cx="2351026" cy="677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/>
            <p:cNvGrpSpPr/>
            <p:nvPr/>
          </p:nvGrpSpPr>
          <p:grpSpPr>
            <a:xfrm rot="5400000">
              <a:off x="2414308" y="3036692"/>
              <a:ext cx="134158" cy="128078"/>
              <a:chOff x="2515910" y="2528697"/>
              <a:chExt cx="134158" cy="128078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2515910" y="2528697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2515911" y="2604894"/>
                <a:ext cx="134157" cy="518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2" name="TextBox 91"/>
          <p:cNvSpPr txBox="1"/>
          <p:nvPr/>
        </p:nvSpPr>
        <p:spPr>
          <a:xfrm>
            <a:off x="596900" y="1317382"/>
            <a:ext cx="4168249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연구개발로 시스템을 </a:t>
            </a:r>
            <a:r>
              <a:rPr lang="ko-KR" altLang="en-US" sz="800" dirty="0" err="1"/>
              <a:t>새롭게응용함으로써</a:t>
            </a:r>
            <a:r>
              <a:rPr lang="ko-KR" altLang="en-US" sz="800" dirty="0"/>
              <a:t> </a:t>
            </a:r>
            <a:r>
              <a:rPr lang="ko-KR" altLang="en-US" sz="800" dirty="0" err="1"/>
              <a:t>활용성을</a:t>
            </a:r>
            <a:r>
              <a:rPr lang="ko-KR" altLang="en-US" sz="800" dirty="0"/>
              <a:t> 높입니다</a:t>
            </a:r>
            <a:r>
              <a:rPr lang="en-US" altLang="ko-KR" sz="800" dirty="0"/>
              <a:t>.</a:t>
            </a:r>
          </a:p>
          <a:p>
            <a:pPr marL="171450" indent="-1714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573026" y="2709041"/>
            <a:ext cx="5915025" cy="93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b="1" dirty="0"/>
              <a:t>다양한 솔루션 응용 및 개선 </a:t>
            </a:r>
            <a:r>
              <a:rPr lang="ko-KR" altLang="en-US" sz="2200" b="1" dirty="0" err="1"/>
              <a:t>작업을통해서</a:t>
            </a:r>
            <a:r>
              <a:rPr lang="ko-KR" altLang="en-US" sz="2200" b="1" dirty="0"/>
              <a:t> 특별한 쇼핑몰을 개발합니다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3026" y="3923671"/>
            <a:ext cx="5915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ko-KR" altLang="en-US" sz="1600" b="1" dirty="0"/>
              <a:t>다양한 솔루션 응용 및 개선 </a:t>
            </a:r>
            <a:r>
              <a:rPr lang="ko-KR" altLang="en-US" sz="1600" b="1" dirty="0" smtClean="0"/>
              <a:t>작업을 통해서</a:t>
            </a:r>
            <a:r>
              <a:rPr lang="ko-KR" altLang="en-US" sz="1600" b="1" dirty="0"/>
              <a:t> 특별한 쇼핑몰을 개발합니다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3025" y="4992357"/>
            <a:ext cx="5915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800" dirty="0"/>
              <a:t>다양한 솔루션 응용 및 개선 </a:t>
            </a:r>
            <a:r>
              <a:rPr lang="ko-KR" altLang="en-US" sz="800" dirty="0" err="1"/>
              <a:t>작업을통해서</a:t>
            </a:r>
            <a:r>
              <a:rPr lang="ko-KR" altLang="en-US" sz="800" dirty="0"/>
              <a:t> 특별한 쇼핑몰을 개발합니다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만들어진 시스템을 </a:t>
            </a:r>
            <a:r>
              <a:rPr lang="ko-KR" altLang="en-US" sz="800" dirty="0" err="1"/>
              <a:t>유지보수하여정상적인</a:t>
            </a:r>
            <a:r>
              <a:rPr lang="ko-KR" altLang="en-US" sz="800" dirty="0"/>
              <a:t> 기능을 수행하도록 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시스템통합을 통해서 비즈니스 </a:t>
            </a:r>
            <a:r>
              <a:rPr lang="ko-KR" altLang="en-US" sz="800" dirty="0" err="1"/>
              <a:t>효율및</a:t>
            </a:r>
            <a:r>
              <a:rPr lang="ko-KR" altLang="en-US" sz="800" dirty="0"/>
              <a:t> 경쟁력을 강화합니다</a:t>
            </a:r>
            <a:r>
              <a:rPr lang="en-US" altLang="ko-KR" sz="800" dirty="0"/>
              <a:t>.</a:t>
            </a:r>
          </a:p>
          <a:p>
            <a:pPr>
              <a:lnSpc>
                <a:spcPts val="1800"/>
              </a:lnSpc>
            </a:pPr>
            <a:endParaRPr lang="en-US" altLang="ko-KR" sz="800" dirty="0"/>
          </a:p>
          <a:p>
            <a:pPr>
              <a:lnSpc>
                <a:spcPts val="1800"/>
              </a:lnSpc>
            </a:pP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92329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597717" y="232833"/>
            <a:ext cx="2377282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250x250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4059" y="232833"/>
            <a:ext cx="2857500" cy="23812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300x250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24105" y="3543519"/>
            <a:ext cx="4457700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468x60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42553" y="3543519"/>
            <a:ext cx="2215752" cy="5715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234x60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140365" y="232833"/>
            <a:ext cx="1190625" cy="1190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40365" y="1558644"/>
            <a:ext cx="1717940" cy="142875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180x150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020105" y="3122583"/>
            <a:ext cx="838200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88x31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812" y="232833"/>
            <a:ext cx="152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160x600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64901" y="232833"/>
            <a:ext cx="1143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120x600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24105" y="4256257"/>
            <a:ext cx="6934200" cy="85996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728x90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8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64603" y="533858"/>
            <a:ext cx="270933" cy="270933"/>
            <a:chOff x="5672667" y="2302072"/>
            <a:chExt cx="270933" cy="270933"/>
          </a:xfrm>
        </p:grpSpPr>
        <p:sp>
          <p:nvSpPr>
            <p:cNvPr id="12" name="타원 1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64603" y="866766"/>
            <a:ext cx="270933" cy="270933"/>
            <a:chOff x="5672667" y="2302072"/>
            <a:chExt cx="270933" cy="270933"/>
          </a:xfrm>
        </p:grpSpPr>
        <p:sp>
          <p:nvSpPr>
            <p:cNvPr id="15" name="타원 1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64603" y="1199674"/>
            <a:ext cx="270933" cy="270933"/>
            <a:chOff x="5672667" y="2302072"/>
            <a:chExt cx="270933" cy="270933"/>
          </a:xfrm>
        </p:grpSpPr>
        <p:sp>
          <p:nvSpPr>
            <p:cNvPr id="18" name="타원 17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64603" y="1532582"/>
            <a:ext cx="270933" cy="270933"/>
            <a:chOff x="5672667" y="2302072"/>
            <a:chExt cx="270933" cy="270933"/>
          </a:xfrm>
        </p:grpSpPr>
        <p:sp>
          <p:nvSpPr>
            <p:cNvPr id="21" name="타원 20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64603" y="1865490"/>
            <a:ext cx="270933" cy="270933"/>
            <a:chOff x="5672667" y="2302072"/>
            <a:chExt cx="270933" cy="270933"/>
          </a:xfrm>
        </p:grpSpPr>
        <p:sp>
          <p:nvSpPr>
            <p:cNvPr id="24" name="타원 23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64603" y="2198398"/>
            <a:ext cx="270933" cy="270933"/>
            <a:chOff x="5672667" y="2302072"/>
            <a:chExt cx="270933" cy="270933"/>
          </a:xfrm>
        </p:grpSpPr>
        <p:sp>
          <p:nvSpPr>
            <p:cNvPr id="27" name="타원 2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4603" y="2531306"/>
            <a:ext cx="270933" cy="270933"/>
            <a:chOff x="5672667" y="2302072"/>
            <a:chExt cx="270933" cy="270933"/>
          </a:xfrm>
        </p:grpSpPr>
        <p:sp>
          <p:nvSpPr>
            <p:cNvPr id="30" name="타원 29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58338" y="2864214"/>
            <a:ext cx="270933" cy="270933"/>
            <a:chOff x="5672667" y="2302072"/>
            <a:chExt cx="270933" cy="270933"/>
          </a:xfrm>
        </p:grpSpPr>
        <p:sp>
          <p:nvSpPr>
            <p:cNvPr id="33" name="타원 3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58338" y="3197122"/>
            <a:ext cx="270933" cy="270933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27733" y="3530030"/>
            <a:ext cx="332142" cy="270933"/>
            <a:chOff x="5642062" y="2302072"/>
            <a:chExt cx="332142" cy="270933"/>
          </a:xfrm>
        </p:grpSpPr>
        <p:sp>
          <p:nvSpPr>
            <p:cNvPr id="39" name="타원 38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27733" y="3862940"/>
            <a:ext cx="332142" cy="270933"/>
            <a:chOff x="5642062" y="2302072"/>
            <a:chExt cx="332142" cy="270933"/>
          </a:xfrm>
        </p:grpSpPr>
        <p:sp>
          <p:nvSpPr>
            <p:cNvPr id="42" name="타원 41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42062" y="2314427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11</a:t>
              </a:r>
              <a:endParaRPr lang="ko-KR" altLang="en-US" sz="1000" b="1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262571" y="476956"/>
            <a:ext cx="2058726" cy="1659467"/>
            <a:chOff x="3460567" y="1417936"/>
            <a:chExt cx="2058726" cy="1659467"/>
          </a:xfrm>
        </p:grpSpPr>
        <p:sp>
          <p:nvSpPr>
            <p:cNvPr id="45" name="한쪽 모서리가 잘린 사각형 44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649200" y="476956"/>
            <a:ext cx="2053409" cy="1659467"/>
            <a:chOff x="3354492" y="1417936"/>
            <a:chExt cx="2053409" cy="1659467"/>
          </a:xfrm>
        </p:grpSpPr>
        <p:sp>
          <p:nvSpPr>
            <p:cNvPr id="48" name="한쪽 모서리가 잘린 사각형 47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시스템통합을 통해서 비즈니스 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효율및</a:t>
              </a:r>
              <a:r>
                <a:rPr lang="ko-KR" altLang="en-US" sz="800" dirty="0">
                  <a:solidFill>
                    <a:schemeClr val="tx1"/>
                  </a:solidFill>
                </a:rPr>
                <a:t> 경쟁력을 강화합니다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" name="대각선 방향의 모서리가 잘린 사각형 1"/>
          <p:cNvSpPr/>
          <p:nvPr/>
        </p:nvSpPr>
        <p:spPr>
          <a:xfrm>
            <a:off x="2150533" y="3122790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</p:spTree>
    <p:extLst>
      <p:ext uri="{BB962C8B-B14F-4D97-AF65-F5344CB8AC3E}">
        <p14:creationId xmlns:p14="http://schemas.microsoft.com/office/powerpoint/2010/main" val="271707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23303" y="450841"/>
            <a:ext cx="1088391" cy="169333"/>
            <a:chOff x="5019039" y="441113"/>
            <a:chExt cx="1088391" cy="169333"/>
          </a:xfrm>
        </p:grpSpPr>
        <p:sp>
          <p:nvSpPr>
            <p:cNvPr id="5" name="직사각형 4"/>
            <p:cNvSpPr/>
            <p:nvPr/>
          </p:nvSpPr>
          <p:spPr>
            <a:xfrm>
              <a:off x="5019039" y="441113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223303" y="719782"/>
            <a:ext cx="2022003" cy="984315"/>
            <a:chOff x="5019039" y="441113"/>
            <a:chExt cx="2022003" cy="984315"/>
          </a:xfrm>
        </p:grpSpPr>
        <p:sp>
          <p:nvSpPr>
            <p:cNvPr id="10" name="직사각형 9"/>
            <p:cNvSpPr/>
            <p:nvPr/>
          </p:nvSpPr>
          <p:spPr>
            <a:xfrm>
              <a:off x="5019039" y="441113"/>
              <a:ext cx="2022003" cy="984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052060" y="483870"/>
              <a:ext cx="0" cy="8763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223303" y="1961727"/>
            <a:ext cx="1088391" cy="169333"/>
            <a:chOff x="6921075" y="1763530"/>
            <a:chExt cx="1088391" cy="169333"/>
          </a:xfrm>
        </p:grpSpPr>
        <p:sp>
          <p:nvSpPr>
            <p:cNvPr id="13" name="직사각형 12"/>
            <p:cNvSpPr/>
            <p:nvPr/>
          </p:nvSpPr>
          <p:spPr>
            <a:xfrm>
              <a:off x="6921075" y="1763530"/>
              <a:ext cx="1088391" cy="1693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217" y="1808585"/>
              <a:ext cx="108622" cy="88255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22041" y="2254253"/>
            <a:ext cx="1089653" cy="801111"/>
            <a:chOff x="5617994" y="1869261"/>
            <a:chExt cx="1089653" cy="801111"/>
          </a:xfrm>
        </p:grpSpPr>
        <p:sp>
          <p:nvSpPr>
            <p:cNvPr id="20" name="직사각형 19"/>
            <p:cNvSpPr/>
            <p:nvPr/>
          </p:nvSpPr>
          <p:spPr>
            <a:xfrm>
              <a:off x="5617994" y="1869261"/>
              <a:ext cx="1088391" cy="801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620973" y="2091357"/>
              <a:ext cx="1086674" cy="1700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2321" y="3469032"/>
            <a:ext cx="26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222041" y="3399950"/>
            <a:ext cx="683988" cy="184666"/>
            <a:chOff x="5183808" y="2959974"/>
            <a:chExt cx="683988" cy="184666"/>
          </a:xfrm>
        </p:grpSpPr>
        <p:grpSp>
          <p:nvGrpSpPr>
            <p:cNvPr id="28" name="그룹 27"/>
            <p:cNvGrpSpPr/>
            <p:nvPr/>
          </p:nvGrpSpPr>
          <p:grpSpPr>
            <a:xfrm>
              <a:off x="5253622" y="2959974"/>
              <a:ext cx="614174" cy="184666"/>
              <a:chOff x="5253622" y="2959974"/>
              <a:chExt cx="614174" cy="184666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5253622" y="3011609"/>
                <a:ext cx="76712" cy="767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98409" y="2959974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183808" y="2979048"/>
              <a:ext cx="22313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●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95240" y="3400653"/>
            <a:ext cx="614174" cy="184666"/>
            <a:chOff x="5253622" y="2959974"/>
            <a:chExt cx="614174" cy="184666"/>
          </a:xfrm>
        </p:grpSpPr>
        <p:sp>
          <p:nvSpPr>
            <p:cNvPr id="34" name="타원 33"/>
            <p:cNvSpPr/>
            <p:nvPr/>
          </p:nvSpPr>
          <p:spPr>
            <a:xfrm>
              <a:off x="5253622" y="3011609"/>
              <a:ext cx="76712" cy="767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98409" y="2959974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104666" y="3613460"/>
            <a:ext cx="1424943" cy="291279"/>
            <a:chOff x="5253622" y="3212622"/>
            <a:chExt cx="1424943" cy="291279"/>
          </a:xfrm>
        </p:grpSpPr>
        <p:sp>
          <p:nvSpPr>
            <p:cNvPr id="40" name="직사각형 39"/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09178" y="3212622"/>
              <a:ext cx="56938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라디오박스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44309" y="3754649"/>
            <a:ext cx="661720" cy="239168"/>
            <a:chOff x="5206076" y="3354277"/>
            <a:chExt cx="661720" cy="239168"/>
          </a:xfrm>
        </p:grpSpPr>
        <p:grpSp>
          <p:nvGrpSpPr>
            <p:cNvPr id="38" name="그룹 37"/>
            <p:cNvGrpSpPr/>
            <p:nvPr/>
          </p:nvGrpSpPr>
          <p:grpSpPr>
            <a:xfrm>
              <a:off x="5253622" y="3374848"/>
              <a:ext cx="614174" cy="184666"/>
              <a:chOff x="5253622" y="3374848"/>
              <a:chExt cx="614174" cy="184666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253622" y="3427443"/>
                <a:ext cx="76458" cy="764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98409" y="3374848"/>
                <a:ext cx="569387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/>
                  <a:t>라디오박스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 rot="5400000">
              <a:off x="5178825" y="3381528"/>
              <a:ext cx="2391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/>
                <a:t>&gt;</a:t>
              </a:r>
              <a:endParaRPr lang="ko-KR" altLang="en-US" sz="6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271134" y="415049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/>
              <a:t>BUTTON</a:t>
            </a:r>
            <a:endParaRPr lang="ko-KR" altLang="en-US" sz="5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4" y="4647145"/>
            <a:ext cx="2171700" cy="20955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2960129" y="284872"/>
            <a:ext cx="1333500" cy="1333500"/>
            <a:chOff x="4758041" y="1105695"/>
            <a:chExt cx="1333500" cy="1333500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041" y="1105695"/>
              <a:ext cx="1333500" cy="1333500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5133685" y="206984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960129" y="1756749"/>
            <a:ext cx="952500" cy="952500"/>
            <a:chOff x="7944661" y="1570143"/>
            <a:chExt cx="952500" cy="952500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661" y="1570143"/>
              <a:ext cx="952500" cy="9525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8160783" y="2233368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100x100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2942230" y="2846571"/>
            <a:ext cx="714375" cy="714375"/>
            <a:chOff x="6487842" y="4499507"/>
            <a:chExt cx="714375" cy="714375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842" y="4499507"/>
              <a:ext cx="714375" cy="714375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6625249" y="4978982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38126" y="3699323"/>
            <a:ext cx="476250" cy="476250"/>
            <a:chOff x="5186666" y="4156261"/>
            <a:chExt cx="476250" cy="476250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666" y="4156261"/>
              <a:ext cx="476250" cy="47625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5199518" y="4397611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50x50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842241" y="4317270"/>
            <a:ext cx="457176" cy="316527"/>
            <a:chOff x="8501582" y="3656130"/>
            <a:chExt cx="457176" cy="316527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7770" y="3656130"/>
              <a:ext cx="304800" cy="3048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8501582" y="3757213"/>
              <a:ext cx="4571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32x32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836585" y="4770970"/>
            <a:ext cx="386644" cy="233890"/>
            <a:chOff x="4882690" y="3488273"/>
            <a:chExt cx="386644" cy="23389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066" y="3488273"/>
              <a:ext cx="228600" cy="228600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4882690" y="3537497"/>
              <a:ext cx="38664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</a:rPr>
                <a:t>24x24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836585" y="5136743"/>
            <a:ext cx="324128" cy="183396"/>
            <a:chOff x="7238533" y="3293934"/>
            <a:chExt cx="324128" cy="183396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306" y="3293934"/>
              <a:ext cx="152400" cy="1524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7238533" y="3323442"/>
              <a:ext cx="32412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</a:rPr>
                <a:t>16x16</a:t>
              </a:r>
              <a:endParaRPr lang="ko-KR" altLang="en-US" sz="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416027" y="1961930"/>
            <a:ext cx="1088391" cy="169333"/>
            <a:chOff x="1416027" y="1961930"/>
            <a:chExt cx="1088391" cy="169333"/>
          </a:xfrm>
        </p:grpSpPr>
        <p:grpSp>
          <p:nvGrpSpPr>
            <p:cNvPr id="69" name="그룹 68"/>
            <p:cNvGrpSpPr/>
            <p:nvPr/>
          </p:nvGrpSpPr>
          <p:grpSpPr>
            <a:xfrm>
              <a:off x="1416027" y="1961930"/>
              <a:ext cx="1088391" cy="169333"/>
              <a:chOff x="5019039" y="441113"/>
              <a:chExt cx="1088391" cy="169333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5019039" y="441113"/>
                <a:ext cx="1088391" cy="1693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직선 연결선 70"/>
              <p:cNvCxnSpPr/>
              <p:nvPr/>
            </p:nvCxnSpPr>
            <p:spPr>
              <a:xfrm>
                <a:off x="5052060" y="483870"/>
                <a:ext cx="0" cy="87630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55" name="개체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2629093"/>
                </p:ext>
              </p:extLst>
            </p:nvPr>
          </p:nvGraphicFramePr>
          <p:xfrm>
            <a:off x="2364300" y="2002824"/>
            <a:ext cx="100069" cy="1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" name="Image" r:id="rId12" imgW="228240" imgH="253800" progId="Photoshop.Image.13">
                    <p:embed/>
                  </p:oleObj>
                </mc:Choice>
                <mc:Fallback>
                  <p:oleObj name="Image" r:id="rId12" imgW="228240" imgH="25380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64300" y="2002824"/>
                          <a:ext cx="100069" cy="111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29" y="4770970"/>
            <a:ext cx="1524000" cy="228600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765060" y="323286"/>
            <a:ext cx="3848795" cy="1287527"/>
            <a:chOff x="8000305" y="1616818"/>
            <a:chExt cx="3848795" cy="1287527"/>
          </a:xfrm>
        </p:grpSpPr>
        <p:sp>
          <p:nvSpPr>
            <p:cNvPr id="75" name="TextBox 74"/>
            <p:cNvSpPr txBox="1"/>
            <p:nvPr/>
          </p:nvSpPr>
          <p:spPr>
            <a:xfrm>
              <a:off x="9338310" y="1872818"/>
              <a:ext cx="2510790" cy="714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r>
                <a:rPr lang="ko-KR" altLang="en-US" sz="800" dirty="0"/>
                <a:t>만들어진 시스템을 </a:t>
              </a:r>
              <a:r>
                <a:rPr lang="ko-KR" altLang="en-US" sz="800" dirty="0" err="1"/>
                <a:t>유지보수하여정상적인</a:t>
              </a:r>
              <a:r>
                <a:rPr lang="ko-KR" altLang="en-US" sz="800" dirty="0"/>
                <a:t> 기능을 수행하도록 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30690" y="1616818"/>
              <a:ext cx="2510790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 및 개선 작업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8000305" y="1656570"/>
              <a:ext cx="1257300" cy="1247775"/>
              <a:chOff x="4758041" y="1105695"/>
              <a:chExt cx="1333500" cy="1333500"/>
            </a:xfrm>
          </p:grpSpPr>
          <p:pic>
            <p:nvPicPr>
              <p:cNvPr id="86" name="그림 8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041" y="1105695"/>
                <a:ext cx="1333500" cy="1333500"/>
              </a:xfrm>
              <a:prstGeom prst="rect">
                <a:avLst/>
              </a:prstGeom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5133685" y="2069844"/>
                <a:ext cx="5693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140x140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2" name="그룹 91"/>
          <p:cNvGrpSpPr/>
          <p:nvPr/>
        </p:nvGrpSpPr>
        <p:grpSpPr>
          <a:xfrm>
            <a:off x="10072762" y="377297"/>
            <a:ext cx="1500807" cy="2141923"/>
            <a:chOff x="7909893" y="4480829"/>
            <a:chExt cx="1500807" cy="2141923"/>
          </a:xfrm>
        </p:grpSpPr>
        <p:sp>
          <p:nvSpPr>
            <p:cNvPr id="80" name="TextBox 79"/>
            <p:cNvSpPr txBox="1"/>
            <p:nvPr/>
          </p:nvSpPr>
          <p:spPr>
            <a:xfrm>
              <a:off x="7909893" y="5867812"/>
              <a:ext cx="142079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913703" y="6126526"/>
              <a:ext cx="1496997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</a:t>
              </a:r>
              <a:endParaRPr lang="ko-KR" altLang="en-US" sz="800" b="1" dirty="0"/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85" y="4480829"/>
              <a:ext cx="1257300" cy="1247775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8346864" y="5382997"/>
              <a:ext cx="536851" cy="20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140x140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65060" y="2419974"/>
            <a:ext cx="2631604" cy="754588"/>
            <a:chOff x="7994866" y="3288794"/>
            <a:chExt cx="2631604" cy="754588"/>
          </a:xfrm>
        </p:grpSpPr>
        <p:sp>
          <p:nvSpPr>
            <p:cNvPr id="77" name="TextBox 76"/>
            <p:cNvSpPr txBox="1"/>
            <p:nvPr/>
          </p:nvSpPr>
          <p:spPr>
            <a:xfrm>
              <a:off x="8759523" y="3288794"/>
              <a:ext cx="1866947" cy="289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솔루션 응용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772482" y="3547156"/>
              <a:ext cx="1823128" cy="496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800" dirty="0"/>
                <a:t>다양한 솔루션 응용 및 개선 </a:t>
              </a:r>
              <a:r>
                <a:rPr lang="ko-KR" altLang="en-US" sz="800" dirty="0" err="1"/>
                <a:t>작업을통해서</a:t>
              </a:r>
              <a:r>
                <a:rPr lang="ko-KR" altLang="en-US" sz="800" dirty="0"/>
                <a:t> 특별한 쇼핑몰을 개발합니다</a:t>
              </a:r>
              <a:r>
                <a:rPr lang="en-US" altLang="ko-KR" sz="800" dirty="0"/>
                <a:t>. </a:t>
              </a:r>
              <a:endParaRPr lang="ko-KR" altLang="en-US" sz="800" b="1" dirty="0"/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7994866" y="3328248"/>
              <a:ext cx="695195" cy="695195"/>
              <a:chOff x="6487842" y="4499507"/>
              <a:chExt cx="714375" cy="714375"/>
            </a:xfrm>
          </p:grpSpPr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7842" y="4499507"/>
                <a:ext cx="714375" cy="714375"/>
              </a:xfrm>
              <a:prstGeom prst="rect">
                <a:avLst/>
              </a:prstGeom>
            </p:spPr>
          </p:pic>
          <p:sp>
            <p:nvSpPr>
              <p:cNvPr id="95" name="TextBox 94"/>
              <p:cNvSpPr txBox="1"/>
              <p:nvPr/>
            </p:nvSpPr>
            <p:spPr>
              <a:xfrm>
                <a:off x="6625249" y="4978982"/>
                <a:ext cx="45717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75x75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5672070" y="3570671"/>
            <a:ext cx="857647" cy="1050042"/>
            <a:chOff x="9831536" y="4460598"/>
            <a:chExt cx="857647" cy="1050042"/>
          </a:xfrm>
        </p:grpSpPr>
        <p:sp>
          <p:nvSpPr>
            <p:cNvPr id="79" name="TextBox 78"/>
            <p:cNvSpPr txBox="1"/>
            <p:nvPr/>
          </p:nvSpPr>
          <p:spPr>
            <a:xfrm>
              <a:off x="9831536" y="5200299"/>
              <a:ext cx="857647" cy="31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200" b="1" dirty="0"/>
                <a:t>다양한 솔</a:t>
              </a:r>
            </a:p>
          </p:txBody>
        </p:sp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546" y="4460598"/>
              <a:ext cx="695195" cy="695195"/>
            </a:xfrm>
            <a:prstGeom prst="rect">
              <a:avLst/>
            </a:prstGeom>
          </p:spPr>
        </p:pic>
        <p:sp>
          <p:nvSpPr>
            <p:cNvPr id="98" name="TextBox 97"/>
            <p:cNvSpPr txBox="1"/>
            <p:nvPr/>
          </p:nvSpPr>
          <p:spPr>
            <a:xfrm>
              <a:off x="10046264" y="4927200"/>
              <a:ext cx="444901" cy="20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75x75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597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2720671" y="1126445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9705C8-DC9B-4376-B125-2A6586C3A455}"/>
              </a:ext>
            </a:extLst>
          </p:cNvPr>
          <p:cNvSpPr txBox="1"/>
          <p:nvPr/>
        </p:nvSpPr>
        <p:spPr>
          <a:xfrm>
            <a:off x="4542846" y="1126445"/>
            <a:ext cx="17545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상영예정작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상영예정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416703" y="1118493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F5601-0E82-44A4-9099-F52E5A5D7DC2}"/>
              </a:ext>
            </a:extLst>
          </p:cNvPr>
          <p:cNvSpPr txBox="1"/>
          <p:nvPr/>
        </p:nvSpPr>
        <p:spPr>
          <a:xfrm>
            <a:off x="8215024" y="1120463"/>
            <a:ext cx="1127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이벤트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이벤트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56145" y="1131755"/>
            <a:ext cx="175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978008" y="3343543"/>
            <a:ext cx="14550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601799" y="3343543"/>
            <a:ext cx="1455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6924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/>
          <p:cNvSpPr txBox="1">
            <a:spLocks noGrp="1"/>
          </p:cNvSpPr>
          <p:nvPr>
            <p:ph type="title"/>
          </p:nvPr>
        </p:nvSpPr>
        <p:spPr>
          <a:xfrm>
            <a:off x="2360366" y="329513"/>
            <a:ext cx="7488194" cy="757881"/>
          </a:xfrm>
          <a:prstGeom prst="rect">
            <a:avLst/>
          </a:prstGeom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 algn="ctr"/>
            <a:r>
              <a:rPr lang="ko-KR" altLang="en-US" b="1" dirty="0" smtClean="0"/>
              <a:t>메뉴 구조도</a:t>
            </a:r>
            <a:endParaRPr lang="en" b="1" dirty="0"/>
          </a:p>
        </p:txBody>
      </p:sp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ED98FABF-A131-4525-9CBD-7FDCE8442827}"/>
              </a:ext>
            </a:extLst>
          </p:cNvPr>
          <p:cNvSpPr/>
          <p:nvPr/>
        </p:nvSpPr>
        <p:spPr>
          <a:xfrm>
            <a:off x="5603963" y="1222469"/>
            <a:ext cx="1156774" cy="363038"/>
          </a:xfrm>
          <a:prstGeom prst="round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온라인 돌봄 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 프로그램</a:t>
            </a:r>
          </a:p>
        </p:txBody>
      </p:sp>
      <p:sp>
        <p:nvSpPr>
          <p:cNvPr id="6" name="사각형: 둥근 모서리 22">
            <a:extLst>
              <a:ext uri="{FF2B5EF4-FFF2-40B4-BE49-F238E27FC236}">
                <a16:creationId xmlns:a16="http://schemas.microsoft.com/office/drawing/2014/main" id="{F2854913-9343-4BF1-833E-84EE79F0354A}"/>
              </a:ext>
            </a:extLst>
          </p:cNvPr>
          <p:cNvSpPr/>
          <p:nvPr/>
        </p:nvSpPr>
        <p:spPr>
          <a:xfrm>
            <a:off x="2190552" y="1982313"/>
            <a:ext cx="1080120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사각형: 둥근 모서리 24">
            <a:extLst>
              <a:ext uri="{FF2B5EF4-FFF2-40B4-BE49-F238E27FC236}">
                <a16:creationId xmlns:a16="http://schemas.microsoft.com/office/drawing/2014/main" id="{AEC01EAA-AB29-4468-9678-F925D080C56B}"/>
              </a:ext>
            </a:extLst>
          </p:cNvPr>
          <p:cNvSpPr/>
          <p:nvPr/>
        </p:nvSpPr>
        <p:spPr>
          <a:xfrm>
            <a:off x="8977052" y="1982313"/>
            <a:ext cx="1080120" cy="363033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관리자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메인 페이지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사각형: 둥근 모서리 47">
            <a:extLst>
              <a:ext uri="{FF2B5EF4-FFF2-40B4-BE49-F238E27FC236}">
                <a16:creationId xmlns:a16="http://schemas.microsoft.com/office/drawing/2014/main" id="{6CEE7561-3E50-4F96-A707-1C9F21540407}"/>
              </a:ext>
            </a:extLst>
          </p:cNvPr>
          <p:cNvSpPr/>
          <p:nvPr/>
        </p:nvSpPr>
        <p:spPr>
          <a:xfrm>
            <a:off x="5714298" y="1982317"/>
            <a:ext cx="936104" cy="363037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로그인</a:t>
            </a:r>
            <a:endParaRPr lang="en-US" altLang="ko-KR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페이지</a:t>
            </a:r>
          </a:p>
        </p:txBody>
      </p:sp>
      <p:sp>
        <p:nvSpPr>
          <p:cNvPr id="9" name="사각형: 둥근 모서리 61">
            <a:extLst>
              <a:ext uri="{FF2B5EF4-FFF2-40B4-BE49-F238E27FC236}">
                <a16:creationId xmlns:a16="http://schemas.microsoft.com/office/drawing/2014/main" id="{067840AD-8805-4D87-9206-6B8559A14421}"/>
              </a:ext>
            </a:extLst>
          </p:cNvPr>
          <p:cNvSpPr/>
          <p:nvPr/>
        </p:nvSpPr>
        <p:spPr>
          <a:xfrm>
            <a:off x="5640468" y="2715187"/>
            <a:ext cx="1078378" cy="519209"/>
          </a:xfrm>
          <a:prstGeom prst="roundRect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 원 가 입</a:t>
            </a:r>
            <a:endParaRPr lang="en-US" altLang="ko-KR" sz="11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ID / PW </a:t>
            </a:r>
            <a:r>
              <a:rPr lang="ko-KR" altLang="en-US" sz="11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찾기</a:t>
            </a:r>
            <a:endParaRPr lang="ko-KR" altLang="en-US" sz="11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사각형: 둥근 모서리 48">
            <a:extLst>
              <a:ext uri="{FF2B5EF4-FFF2-40B4-BE49-F238E27FC236}">
                <a16:creationId xmlns:a16="http://schemas.microsoft.com/office/drawing/2014/main" id="{CD694A7D-C527-49BF-8730-EA35BEA84809}"/>
              </a:ext>
            </a:extLst>
          </p:cNvPr>
          <p:cNvSpPr/>
          <p:nvPr/>
        </p:nvSpPr>
        <p:spPr>
          <a:xfrm>
            <a:off x="246336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마이페이지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사각형: 둥근 모서리 55">
            <a:extLst>
              <a:ext uri="{FF2B5EF4-FFF2-40B4-BE49-F238E27FC236}">
                <a16:creationId xmlns:a16="http://schemas.microsoft.com/office/drawing/2014/main" id="{C06ADF08-D6EC-4366-BCA2-0E8D742F914C}"/>
              </a:ext>
            </a:extLst>
          </p:cNvPr>
          <p:cNvSpPr/>
          <p:nvPr/>
        </p:nvSpPr>
        <p:spPr>
          <a:xfrm>
            <a:off x="1535330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사각형: 둥근 모서리 56">
            <a:extLst>
              <a:ext uri="{FF2B5EF4-FFF2-40B4-BE49-F238E27FC236}">
                <a16:creationId xmlns:a16="http://schemas.microsoft.com/office/drawing/2014/main" id="{F374BEA9-2906-4DAC-BFE6-5096FC16D7BC}"/>
              </a:ext>
            </a:extLst>
          </p:cNvPr>
          <p:cNvSpPr/>
          <p:nvPr/>
        </p:nvSpPr>
        <p:spPr>
          <a:xfrm>
            <a:off x="1535330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신청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사각형: 둥근 모서리 59">
            <a:extLst>
              <a:ext uri="{FF2B5EF4-FFF2-40B4-BE49-F238E27FC236}">
                <a16:creationId xmlns:a16="http://schemas.microsoft.com/office/drawing/2014/main" id="{B29789B4-AE24-4E50-903A-1083C6A565CD}"/>
              </a:ext>
            </a:extLst>
          </p:cNvPr>
          <p:cNvSpPr/>
          <p:nvPr/>
        </p:nvSpPr>
        <p:spPr>
          <a:xfrm>
            <a:off x="2824324" y="365144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등록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사각형: 둥근 모서리 60">
            <a:extLst>
              <a:ext uri="{FF2B5EF4-FFF2-40B4-BE49-F238E27FC236}">
                <a16:creationId xmlns:a16="http://schemas.microsoft.com/office/drawing/2014/main" id="{468376E5-C94F-4016-B1A8-564E5F30CA6A}"/>
              </a:ext>
            </a:extLst>
          </p:cNvPr>
          <p:cNvSpPr/>
          <p:nvPr/>
        </p:nvSpPr>
        <p:spPr>
          <a:xfrm>
            <a:off x="2823090" y="432658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조회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사각형: 둥근 모서리 62">
            <a:extLst>
              <a:ext uri="{FF2B5EF4-FFF2-40B4-BE49-F238E27FC236}">
                <a16:creationId xmlns:a16="http://schemas.microsoft.com/office/drawing/2014/main" id="{171B2A4A-FA47-448F-B9A1-2F2D75CA5E21}"/>
              </a:ext>
            </a:extLst>
          </p:cNvPr>
          <p:cNvSpPr/>
          <p:nvPr/>
        </p:nvSpPr>
        <p:spPr>
          <a:xfrm>
            <a:off x="2823090" y="499663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사각형: 둥근 모서리 63">
            <a:extLst>
              <a:ext uri="{FF2B5EF4-FFF2-40B4-BE49-F238E27FC236}">
                <a16:creationId xmlns:a16="http://schemas.microsoft.com/office/drawing/2014/main" id="{8CFC7B6D-7F12-45EB-943E-AB14F34CDE8E}"/>
              </a:ext>
            </a:extLst>
          </p:cNvPr>
          <p:cNvSpPr/>
          <p:nvPr/>
        </p:nvSpPr>
        <p:spPr>
          <a:xfrm>
            <a:off x="2823090" y="566525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삭제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사각형: 둥근 모서리 65">
            <a:extLst>
              <a:ext uri="{FF2B5EF4-FFF2-40B4-BE49-F238E27FC236}">
                <a16:creationId xmlns:a16="http://schemas.microsoft.com/office/drawing/2014/main" id="{77C2AF75-9E05-4ECA-A32D-6ECFDE8C9130}"/>
              </a:ext>
            </a:extLst>
          </p:cNvPr>
          <p:cNvSpPr/>
          <p:nvPr/>
        </p:nvSpPr>
        <p:spPr>
          <a:xfrm>
            <a:off x="411331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사각형: 둥근 모서리 67">
            <a:extLst>
              <a:ext uri="{FF2B5EF4-FFF2-40B4-BE49-F238E27FC236}">
                <a16:creationId xmlns:a16="http://schemas.microsoft.com/office/drawing/2014/main" id="{C33A3B98-866F-40F4-BB26-E2B6FE58CB6B}"/>
              </a:ext>
            </a:extLst>
          </p:cNvPr>
          <p:cNvSpPr/>
          <p:nvPr/>
        </p:nvSpPr>
        <p:spPr>
          <a:xfrm>
            <a:off x="7332736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68">
            <a:extLst>
              <a:ext uri="{FF2B5EF4-FFF2-40B4-BE49-F238E27FC236}">
                <a16:creationId xmlns:a16="http://schemas.microsoft.com/office/drawing/2014/main" id="{39386167-AADE-4D5C-9F95-2E9A2CB54EAE}"/>
              </a:ext>
            </a:extLst>
          </p:cNvPr>
          <p:cNvSpPr/>
          <p:nvPr/>
        </p:nvSpPr>
        <p:spPr>
          <a:xfrm>
            <a:off x="7332736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69">
            <a:extLst>
              <a:ext uri="{FF2B5EF4-FFF2-40B4-BE49-F238E27FC236}">
                <a16:creationId xmlns:a16="http://schemas.microsoft.com/office/drawing/2014/main" id="{EE33A14C-29E2-463A-8EA5-C6BC59FBB10C}"/>
              </a:ext>
            </a:extLst>
          </p:cNvPr>
          <p:cNvSpPr/>
          <p:nvPr/>
        </p:nvSpPr>
        <p:spPr>
          <a:xfrm>
            <a:off x="7332736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사각형: 둥근 모서리 70">
            <a:extLst>
              <a:ext uri="{FF2B5EF4-FFF2-40B4-BE49-F238E27FC236}">
                <a16:creationId xmlns:a16="http://schemas.microsoft.com/office/drawing/2014/main" id="{EF8D16B2-56B9-4A97-87F5-B20AFB583E5F}"/>
              </a:ext>
            </a:extLst>
          </p:cNvPr>
          <p:cNvSpPr/>
          <p:nvPr/>
        </p:nvSpPr>
        <p:spPr>
          <a:xfrm>
            <a:off x="7332736" y="5659610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돌봄시설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71">
            <a:extLst>
              <a:ext uri="{FF2B5EF4-FFF2-40B4-BE49-F238E27FC236}">
                <a16:creationId xmlns:a16="http://schemas.microsoft.com/office/drawing/2014/main" id="{CE8894AA-0BF5-48D1-8C9F-A5A6E9B47A57}"/>
              </a:ext>
            </a:extLst>
          </p:cNvPr>
          <p:cNvSpPr/>
          <p:nvPr/>
        </p:nvSpPr>
        <p:spPr>
          <a:xfrm>
            <a:off x="8974111" y="2969788"/>
            <a:ext cx="1127831" cy="2741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신청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사각형: 둥근 모서리 72">
            <a:extLst>
              <a:ext uri="{FF2B5EF4-FFF2-40B4-BE49-F238E27FC236}">
                <a16:creationId xmlns:a16="http://schemas.microsoft.com/office/drawing/2014/main" id="{FFDB7E79-0C07-44E7-86F6-E825D908120C}"/>
              </a:ext>
            </a:extLst>
          </p:cNvPr>
          <p:cNvSpPr/>
          <p:nvPr/>
        </p:nvSpPr>
        <p:spPr>
          <a:xfrm>
            <a:off x="8974112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돌봄신청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74112" y="4314978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승인</a:t>
            </a:r>
            <a:r>
              <a:rPr lang="en-US" altLang="ko-KR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거절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사각형: 둥근 모서리 75">
            <a:extLst>
              <a:ext uri="{FF2B5EF4-FFF2-40B4-BE49-F238E27FC236}">
                <a16:creationId xmlns:a16="http://schemas.microsoft.com/office/drawing/2014/main" id="{54162891-C02B-47BC-8B0E-DBDEF49D0BDF}"/>
              </a:ext>
            </a:extLst>
          </p:cNvPr>
          <p:cNvSpPr/>
          <p:nvPr/>
        </p:nvSpPr>
        <p:spPr>
          <a:xfrm>
            <a:off x="7332736" y="2969788"/>
            <a:ext cx="1123368" cy="2556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 시설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사각형: 둥근 모서리 77">
            <a:extLst>
              <a:ext uri="{FF2B5EF4-FFF2-40B4-BE49-F238E27FC236}">
                <a16:creationId xmlns:a16="http://schemas.microsoft.com/office/drawing/2014/main" id="{41EAC68B-5908-40F4-BBFC-BC7F6D798CE1}"/>
              </a:ext>
            </a:extLst>
          </p:cNvPr>
          <p:cNvSpPr/>
          <p:nvPr/>
        </p:nvSpPr>
        <p:spPr>
          <a:xfrm>
            <a:off x="10615488" y="296978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</a:t>
            </a:r>
            <a:r>
              <a:rPr lang="ko-KR" altLang="en-US" sz="105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endParaRPr lang="en-US" altLang="ko-KR" sz="105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사각형: 둥근 모서리 80">
            <a:extLst>
              <a:ext uri="{FF2B5EF4-FFF2-40B4-BE49-F238E27FC236}">
                <a16:creationId xmlns:a16="http://schemas.microsoft.com/office/drawing/2014/main" id="{2B4AE7B2-09DA-4C37-811A-B3D6BC240A77}"/>
              </a:ext>
            </a:extLst>
          </p:cNvPr>
          <p:cNvSpPr/>
          <p:nvPr/>
        </p:nvSpPr>
        <p:spPr>
          <a:xfrm>
            <a:off x="10615488" y="3644925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등록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사각형: 둥근 모서리 81">
            <a:extLst>
              <a:ext uri="{FF2B5EF4-FFF2-40B4-BE49-F238E27FC236}">
                <a16:creationId xmlns:a16="http://schemas.microsoft.com/office/drawing/2014/main" id="{0DE6ABFF-1B46-4725-BAEC-71A192D918D9}"/>
              </a:ext>
            </a:extLst>
          </p:cNvPr>
          <p:cNvSpPr/>
          <p:nvPr/>
        </p:nvSpPr>
        <p:spPr>
          <a:xfrm>
            <a:off x="10615488" y="4314978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조회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사각형: 둥근 모서리 82">
            <a:extLst>
              <a:ext uri="{FF2B5EF4-FFF2-40B4-BE49-F238E27FC236}">
                <a16:creationId xmlns:a16="http://schemas.microsoft.com/office/drawing/2014/main" id="{A6C07982-D355-46B3-961F-0F82EB68969D}"/>
              </a:ext>
            </a:extLst>
          </p:cNvPr>
          <p:cNvSpPr/>
          <p:nvPr/>
        </p:nvSpPr>
        <p:spPr>
          <a:xfrm>
            <a:off x="10615488" y="4983592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수정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사각형: 둥근 모서리 83">
            <a:extLst>
              <a:ext uri="{FF2B5EF4-FFF2-40B4-BE49-F238E27FC236}">
                <a16:creationId xmlns:a16="http://schemas.microsoft.com/office/drawing/2014/main" id="{B28AF944-83D9-483C-97E2-9E6461453746}"/>
              </a:ext>
            </a:extLst>
          </p:cNvPr>
          <p:cNvSpPr/>
          <p:nvPr/>
        </p:nvSpPr>
        <p:spPr>
          <a:xfrm>
            <a:off x="10615488" y="565585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공지사항 삭제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F622816-DB4B-414E-BD8D-C7E619B0245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730612" y="2345350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3FF5BB6-CA71-4F90-9F71-F886CDE19B7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182350" y="1585507"/>
            <a:ext cx="0" cy="39681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63EAD9-2E7A-4C51-B8D3-C316E3995C0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270672" y="2163832"/>
            <a:ext cx="2443626" cy="4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D6E41E-B715-4602-B767-DD518719EC0A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6650402" y="2163830"/>
            <a:ext cx="2326650" cy="6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2C634C-6C3C-46E1-ADBD-1C7B7DC3E80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182350" y="2345354"/>
            <a:ext cx="0" cy="368735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26DF7B9-27F3-4503-8D29-AE7B6CD4834D}"/>
              </a:ext>
            </a:extLst>
          </p:cNvPr>
          <p:cNvCxnSpPr>
            <a:cxnSpLocks/>
          </p:cNvCxnSpPr>
          <p:nvPr/>
        </p:nvCxnSpPr>
        <p:spPr>
          <a:xfrm>
            <a:off x="786396" y="2715187"/>
            <a:ext cx="386698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304BA1-BEB4-4A15-92A5-0EAE8A52F64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6396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B4A03E-79A9-4C94-94DC-3B09719A99C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075390" y="2714638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064B21F-D4D7-4E4B-A3E8-8EC83ED6883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360682" y="2714089"/>
            <a:ext cx="2468" cy="260697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B04980-F510-4934-8991-B04BE1521F93}"/>
              </a:ext>
            </a:extLst>
          </p:cNvPr>
          <p:cNvCxnSpPr>
            <a:cxnSpLocks/>
          </p:cNvCxnSpPr>
          <p:nvPr/>
        </p:nvCxnSpPr>
        <p:spPr>
          <a:xfrm>
            <a:off x="465337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EE315CD-32E2-497A-BBD9-37E92B75E653}"/>
              </a:ext>
            </a:extLst>
          </p:cNvPr>
          <p:cNvCxnSpPr>
            <a:cxnSpLocks/>
          </p:cNvCxnSpPr>
          <p:nvPr/>
        </p:nvCxnSpPr>
        <p:spPr>
          <a:xfrm>
            <a:off x="9524897" y="2344801"/>
            <a:ext cx="0" cy="36928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753232-5655-43C8-AD2D-2691C8C07111}"/>
              </a:ext>
            </a:extLst>
          </p:cNvPr>
          <p:cNvCxnSpPr>
            <a:cxnSpLocks/>
          </p:cNvCxnSpPr>
          <p:nvPr/>
        </p:nvCxnSpPr>
        <p:spPr>
          <a:xfrm>
            <a:off x="7872796" y="2714638"/>
            <a:ext cx="3282752" cy="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3A812-E86A-4DC9-9AF2-5D378CF2F5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877116" y="2714089"/>
            <a:ext cx="17304" cy="255699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665B9A4-822A-45D5-99F0-96CA19658A06}"/>
              </a:ext>
            </a:extLst>
          </p:cNvPr>
          <p:cNvCxnSpPr>
            <a:cxnSpLocks/>
          </p:cNvCxnSpPr>
          <p:nvPr/>
        </p:nvCxnSpPr>
        <p:spPr>
          <a:xfrm>
            <a:off x="9524897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AF6FBD2-0572-4633-B200-3DA9096FA2EB}"/>
              </a:ext>
            </a:extLst>
          </p:cNvPr>
          <p:cNvCxnSpPr>
            <a:cxnSpLocks/>
          </p:cNvCxnSpPr>
          <p:nvPr/>
        </p:nvCxnSpPr>
        <p:spPr>
          <a:xfrm>
            <a:off x="11155548" y="2714089"/>
            <a:ext cx="0" cy="255150"/>
          </a:xfrm>
          <a:prstGeom prst="straightConnector1">
            <a:avLst/>
          </a:prstGeom>
          <a:ln w="28575">
            <a:solidFill>
              <a:srgbClr val="1F49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853AB6-7E6F-4CE8-8533-623D225A97D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075390" y="3220407"/>
            <a:ext cx="0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17939DE-201B-4A32-93B0-1F252691FA4B}"/>
              </a:ext>
            </a:extLst>
          </p:cNvPr>
          <p:cNvCxnSpPr>
            <a:cxnSpLocks/>
          </p:cNvCxnSpPr>
          <p:nvPr/>
        </p:nvCxnSpPr>
        <p:spPr>
          <a:xfrm>
            <a:off x="3361916" y="3894273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4961082-B1EC-4924-9ABB-0B0DF24D44AE}"/>
              </a:ext>
            </a:extLst>
          </p:cNvPr>
          <p:cNvCxnSpPr>
            <a:cxnSpLocks/>
          </p:cNvCxnSpPr>
          <p:nvPr/>
        </p:nvCxnSpPr>
        <p:spPr>
          <a:xfrm>
            <a:off x="3361916" y="456430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CBE3BDA-78EC-4831-B8D7-50AEB419E1E1}"/>
              </a:ext>
            </a:extLst>
          </p:cNvPr>
          <p:cNvCxnSpPr>
            <a:cxnSpLocks/>
          </p:cNvCxnSpPr>
          <p:nvPr/>
        </p:nvCxnSpPr>
        <p:spPr>
          <a:xfrm>
            <a:off x="3360682" y="5240734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CE43231-60AD-4AD7-92A0-AFB15B7C7818}"/>
              </a:ext>
            </a:extLst>
          </p:cNvPr>
          <p:cNvCxnSpPr>
            <a:cxnSpLocks/>
          </p:cNvCxnSpPr>
          <p:nvPr/>
        </p:nvCxnSpPr>
        <p:spPr>
          <a:xfrm>
            <a:off x="7874975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B21A5F1-E4A5-4E43-93C0-0E1C9F4993DA}"/>
              </a:ext>
            </a:extLst>
          </p:cNvPr>
          <p:cNvCxnSpPr>
            <a:cxnSpLocks/>
          </p:cNvCxnSpPr>
          <p:nvPr/>
        </p:nvCxnSpPr>
        <p:spPr>
          <a:xfrm>
            <a:off x="7872796" y="390042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AB7C099-CEED-41AD-BD4C-7AF0944C85E7}"/>
              </a:ext>
            </a:extLst>
          </p:cNvPr>
          <p:cNvCxnSpPr>
            <a:cxnSpLocks/>
          </p:cNvCxnSpPr>
          <p:nvPr/>
        </p:nvCxnSpPr>
        <p:spPr>
          <a:xfrm>
            <a:off x="7865755" y="4566478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277A9AC-1FE5-4C30-9C9E-10295996F487}"/>
              </a:ext>
            </a:extLst>
          </p:cNvPr>
          <p:cNvCxnSpPr>
            <a:cxnSpLocks/>
          </p:cNvCxnSpPr>
          <p:nvPr/>
        </p:nvCxnSpPr>
        <p:spPr>
          <a:xfrm>
            <a:off x="7872796" y="522680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CC49EEA-DA8F-4509-8960-7EDE50D21BC0}"/>
              </a:ext>
            </a:extLst>
          </p:cNvPr>
          <p:cNvCxnSpPr>
            <a:cxnSpLocks/>
          </p:cNvCxnSpPr>
          <p:nvPr/>
        </p:nvCxnSpPr>
        <p:spPr>
          <a:xfrm>
            <a:off x="9512938" y="322693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512938" y="3889021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F780B95-1F69-48F3-AB8E-C396FA8CF6EB}"/>
              </a:ext>
            </a:extLst>
          </p:cNvPr>
          <p:cNvCxnSpPr>
            <a:cxnSpLocks/>
          </p:cNvCxnSpPr>
          <p:nvPr/>
        </p:nvCxnSpPr>
        <p:spPr>
          <a:xfrm>
            <a:off x="11149667" y="3218970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B2DC044-A562-45C1-B109-EA2A3DB87F06}"/>
              </a:ext>
            </a:extLst>
          </p:cNvPr>
          <p:cNvCxnSpPr>
            <a:cxnSpLocks/>
          </p:cNvCxnSpPr>
          <p:nvPr/>
        </p:nvCxnSpPr>
        <p:spPr>
          <a:xfrm>
            <a:off x="11149667" y="3882645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2C5C03B-0F0C-4C68-A0A7-29D3744301FB}"/>
              </a:ext>
            </a:extLst>
          </p:cNvPr>
          <p:cNvCxnSpPr>
            <a:cxnSpLocks/>
          </p:cNvCxnSpPr>
          <p:nvPr/>
        </p:nvCxnSpPr>
        <p:spPr>
          <a:xfrm>
            <a:off x="11147562" y="4565597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33B802B-6EDF-4B07-8B33-3FEA8F774B3D}"/>
              </a:ext>
            </a:extLst>
          </p:cNvPr>
          <p:cNvCxnSpPr>
            <a:cxnSpLocks/>
          </p:cNvCxnSpPr>
          <p:nvPr/>
        </p:nvCxnSpPr>
        <p:spPr>
          <a:xfrm>
            <a:off x="11154314" y="5235092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5" y="3475007"/>
            <a:ext cx="1080121" cy="4076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회원정보수정</a:t>
            </a:r>
            <a:endParaRPr lang="en-US" altLang="ko-KR" sz="10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자녀정보관리</a:t>
            </a:r>
            <a:endParaRPr lang="en-US" altLang="ko-KR" sz="10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6396" y="3224388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76">
            <a:extLst>
              <a:ext uri="{FF2B5EF4-FFF2-40B4-BE49-F238E27FC236}">
                <a16:creationId xmlns:a16="http://schemas.microsoft.com/office/drawing/2014/main" id="{A5B7CB42-D2FA-452E-93CE-FA32D463876F}"/>
              </a:ext>
            </a:extLst>
          </p:cNvPr>
          <p:cNvSpPr/>
          <p:nvPr/>
        </p:nvSpPr>
        <p:spPr>
          <a:xfrm>
            <a:off x="2823090" y="2974786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 관리</a:t>
            </a:r>
            <a:endParaRPr lang="en-US" altLang="ko-KR" sz="11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C496068-6D91-4F9E-B040-BB3C83FC364F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3363150" y="3225405"/>
            <a:ext cx="1234" cy="426043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87">
            <a:extLst>
              <a:ext uri="{FF2B5EF4-FFF2-40B4-BE49-F238E27FC236}">
                <a16:creationId xmlns:a16="http://schemas.microsoft.com/office/drawing/2014/main" id="{74CF3B80-8C35-401A-8248-D4A206F6D498}"/>
              </a:ext>
            </a:extLst>
          </p:cNvPr>
          <p:cNvSpPr/>
          <p:nvPr/>
        </p:nvSpPr>
        <p:spPr>
          <a:xfrm>
            <a:off x="1527410" y="4313539"/>
            <a:ext cx="1080120" cy="390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신청결과</a:t>
            </a:r>
            <a:endParaRPr lang="en-US" altLang="ko-KR" sz="1100" dirty="0" smtClean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확인 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수정</a:t>
            </a:r>
            <a:endParaRPr lang="en-US" altLang="ko-KR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A1E6E58-6C09-41BF-B84A-641594287F17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2067470" y="3891059"/>
            <a:ext cx="4939" cy="422480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6">
            <a:extLst>
              <a:ext uri="{FF2B5EF4-FFF2-40B4-BE49-F238E27FC236}">
                <a16:creationId xmlns:a16="http://schemas.microsoft.com/office/drawing/2014/main" id="{372441F4-8338-48A4-8682-44A9407B17CA}"/>
              </a:ext>
            </a:extLst>
          </p:cNvPr>
          <p:cNvSpPr/>
          <p:nvPr/>
        </p:nvSpPr>
        <p:spPr>
          <a:xfrm>
            <a:off x="246336" y="4133264"/>
            <a:ext cx="1080120" cy="2506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회원탈퇴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509A9C5-768E-4609-B101-8B34E88F2F59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786396" y="3882645"/>
            <a:ext cx="0" cy="250619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BE870A-BF70-4FDB-AD1A-FDBC5DB6035C}"/>
              </a:ext>
            </a:extLst>
          </p:cNvPr>
          <p:cNvCxnSpPr>
            <a:cxnSpLocks/>
          </p:cNvCxnSpPr>
          <p:nvPr/>
        </p:nvCxnSpPr>
        <p:spPr>
          <a:xfrm>
            <a:off x="9489274" y="4753549"/>
            <a:ext cx="1234" cy="424518"/>
          </a:xfrm>
          <a:prstGeom prst="line">
            <a:avLst/>
          </a:prstGeom>
          <a:ln w="28575">
            <a:solidFill>
              <a:srgbClr val="1F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74">
            <a:extLst>
              <a:ext uri="{FF2B5EF4-FFF2-40B4-BE49-F238E27FC236}">
                <a16:creationId xmlns:a16="http://schemas.microsoft.com/office/drawing/2014/main" id="{DB6A7CB2-DD54-4AA1-9282-67FA90A358A9}"/>
              </a:ext>
            </a:extLst>
          </p:cNvPr>
          <p:cNvSpPr/>
          <p:nvPr/>
        </p:nvSpPr>
        <p:spPr>
          <a:xfrm>
            <a:off x="8951682" y="5003696"/>
            <a:ext cx="1080120" cy="44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돌봄아동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</a:t>
            </a:r>
            <a:r>
              <a:rPr lang="en-US" altLang="ko-KR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05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퇴소</a:t>
            </a:r>
            <a:r>
              <a:rPr lang="ko-KR" altLang="en-US" sz="105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처리</a:t>
            </a:r>
            <a:endParaRPr lang="en-US" altLang="ko-KR" sz="105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3D1BBB-61FF-4764-8B23-E1F05FA1234F}"/>
              </a:ext>
            </a:extLst>
          </p:cNvPr>
          <p:cNvSpPr/>
          <p:nvPr/>
        </p:nvSpPr>
        <p:spPr>
          <a:xfrm>
            <a:off x="1747988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27A8B52-7F23-484B-96EF-79CFF6F31C43}"/>
              </a:ext>
            </a:extLst>
          </p:cNvPr>
          <p:cNvSpPr/>
          <p:nvPr/>
        </p:nvSpPr>
        <p:spPr>
          <a:xfrm>
            <a:off x="1745004" y="1396702"/>
            <a:ext cx="8425984" cy="18431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Slide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r>
              <a:rPr lang="en-US" altLang="ko-KR" dirty="0" smtClean="0"/>
              <a:t>(  / 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3283199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2744614" y="2017200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02509" y="1821066"/>
            <a:ext cx="2138260" cy="1206298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진행중인 이벤트와 캠페인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공지사항의 이미지를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“ &lt;  &gt; “ 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모양의 방향 버튼을 눌러서 자신이 원하는 이벤트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대표사진을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볼 수 있습니다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2939928" y="608752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046135" y="730224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5618437" y="849541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상품등록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950460" y="849541"/>
            <a:ext cx="1001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제품카테고리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767179" y="1253048"/>
            <a:ext cx="2103041" cy="798227"/>
            <a:chOff x="3354492" y="1417936"/>
            <a:chExt cx="2053409" cy="1659467"/>
          </a:xfrm>
        </p:grpSpPr>
        <p:sp>
          <p:nvSpPr>
            <p:cNvPr id="42" name="한쪽 모서리가 잘린 사각형 41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헤더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 마우스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호버</a:t>
              </a:r>
              <a:r>
                <a:rPr lang="ko-KR" altLang="en-US" sz="800" dirty="0">
                  <a:solidFill>
                    <a:schemeClr val="tx1"/>
                  </a:solidFill>
                </a:rPr>
                <a:t> 시 하위메뉴가 나타난다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4-2.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각 </a:t>
              </a:r>
              <a:r>
                <a:rPr lang="ko-KR" altLang="en-US" sz="800" dirty="0">
                  <a:solidFill>
                    <a:schemeClr val="tx1"/>
                  </a:solidFill>
                </a:rPr>
                <a:t>메뉴를 클릭하면 해당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카테고리별로 분류되어진 페이지가 등장합니다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F4B4F89-7931-4270-B2ED-82C28D7C235F}"/>
              </a:ext>
            </a:extLst>
          </p:cNvPr>
          <p:cNvSpPr/>
          <p:nvPr/>
        </p:nvSpPr>
        <p:spPr>
          <a:xfrm>
            <a:off x="5025660" y="1053045"/>
            <a:ext cx="749375" cy="9194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81060C-63F9-47D9-BAF5-53E78A53FDC6}"/>
              </a:ext>
            </a:extLst>
          </p:cNvPr>
          <p:cNvSpPr txBox="1"/>
          <p:nvPr/>
        </p:nvSpPr>
        <p:spPr>
          <a:xfrm>
            <a:off x="4855451" y="1215796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가구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9C24F5-998D-4DC3-BBB7-BFD72DBE61E6}"/>
              </a:ext>
            </a:extLst>
          </p:cNvPr>
          <p:cNvSpPr txBox="1"/>
          <p:nvPr/>
        </p:nvSpPr>
        <p:spPr>
          <a:xfrm>
            <a:off x="4868207" y="1519812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컴퓨터</a:t>
            </a:r>
            <a:endParaRPr lang="ko-KR" altLang="en-US" sz="10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75B5D5-2E6F-4018-A836-B1193F55B9C1}"/>
              </a:ext>
            </a:extLst>
          </p:cNvPr>
          <p:cNvSpPr/>
          <p:nvPr/>
        </p:nvSpPr>
        <p:spPr>
          <a:xfrm>
            <a:off x="3301937" y="4845433"/>
            <a:ext cx="258464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DF45AD5-A0FD-4EA1-995A-2EAC48DEA1A9}"/>
              </a:ext>
            </a:extLst>
          </p:cNvPr>
          <p:cNvSpPr/>
          <p:nvPr/>
        </p:nvSpPr>
        <p:spPr>
          <a:xfrm>
            <a:off x="6293301" y="4845432"/>
            <a:ext cx="2262302" cy="12807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이벤트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4C60123-D6DF-4969-91F0-6ACDD5127E45}"/>
              </a:ext>
            </a:extLst>
          </p:cNvPr>
          <p:cNvGrpSpPr/>
          <p:nvPr/>
        </p:nvGrpSpPr>
        <p:grpSpPr>
          <a:xfrm>
            <a:off x="3052320" y="5023015"/>
            <a:ext cx="254379" cy="264540"/>
            <a:chOff x="5672667" y="2302072"/>
            <a:chExt cx="270933" cy="270933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DAF1EDF-EFC5-474C-84C1-1E50F8151111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E1AB-2DA3-4389-86AA-6DE4088E88FC}"/>
                </a:ext>
              </a:extLst>
            </p:cNvPr>
            <p:cNvSpPr txBox="1"/>
            <p:nvPr/>
          </p:nvSpPr>
          <p:spPr>
            <a:xfrm>
              <a:off x="5674791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51EF4A-3089-4C6C-8A62-EC7F9DE230DB}"/>
              </a:ext>
            </a:extLst>
          </p:cNvPr>
          <p:cNvGrpSpPr/>
          <p:nvPr/>
        </p:nvGrpSpPr>
        <p:grpSpPr>
          <a:xfrm>
            <a:off x="993149" y="4801509"/>
            <a:ext cx="2021739" cy="1555560"/>
            <a:chOff x="3460567" y="1417936"/>
            <a:chExt cx="2058726" cy="1659467"/>
          </a:xfrm>
        </p:grpSpPr>
        <p:sp>
          <p:nvSpPr>
            <p:cNvPr id="73" name="한쪽 모서리가 잘린 사각형 47">
              <a:extLst>
                <a:ext uri="{FF2B5EF4-FFF2-40B4-BE49-F238E27FC236}">
                  <a16:creationId xmlns:a16="http://schemas.microsoft.com/office/drawing/2014/main" id="{5ADDB84C-75AC-4DA1-89C5-3CA3448DC24D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공지 사항이나 이벤트를 공지합니다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6-2.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위에 노출되었던 이벤트나 공지사항을 다시 한번 노출 시킵니다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3F9F266D-9893-40F0-8C3C-77E033279781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199" y="3301183"/>
            <a:ext cx="989974" cy="915259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4773803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05" y="3287114"/>
            <a:ext cx="989974" cy="915259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93301" y="330621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63" y="3311893"/>
            <a:ext cx="989974" cy="915259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7567135" y="3309981"/>
            <a:ext cx="971236" cy="12870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영화 콘텐츠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35" y="3301183"/>
            <a:ext cx="989974" cy="915259"/>
          </a:xfrm>
          <a:prstGeom prst="rect">
            <a:avLst/>
          </a:prstGeom>
        </p:spPr>
      </p:pic>
      <p:grpSp>
        <p:nvGrpSpPr>
          <p:cNvPr id="92" name="그룹 91"/>
          <p:cNvGrpSpPr/>
          <p:nvPr/>
        </p:nvGrpSpPr>
        <p:grpSpPr>
          <a:xfrm>
            <a:off x="8574935" y="3330826"/>
            <a:ext cx="254379" cy="264540"/>
            <a:chOff x="5672667" y="2302072"/>
            <a:chExt cx="270933" cy="270933"/>
          </a:xfrm>
        </p:grpSpPr>
        <p:sp>
          <p:nvSpPr>
            <p:cNvPr id="93" name="타원 9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8843594" y="3112144"/>
            <a:ext cx="2053409" cy="1659467"/>
            <a:chOff x="3354492" y="1417936"/>
            <a:chExt cx="2053409" cy="1659467"/>
          </a:xfrm>
        </p:grpSpPr>
        <p:sp>
          <p:nvSpPr>
            <p:cNvPr id="96" name="한쪽 모서리가 잘린 사각형 95"/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판매자들이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올린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최근 등록된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기준으로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대표 이미지와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게시글의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제목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가격이 노출 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5-3.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이미지를 클릭하면 해당 제품의 상세페이지로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/sale/detail)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7268868" y="843561"/>
            <a:ext cx="744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97FB6AB-89A2-4B01-A129-A11FA1AED5E6}"/>
              </a:ext>
            </a:extLst>
          </p:cNvPr>
          <p:cNvSpPr txBox="1"/>
          <p:nvPr/>
        </p:nvSpPr>
        <p:spPr>
          <a:xfrm>
            <a:off x="6457103" y="849540"/>
            <a:ext cx="932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grpSp>
        <p:nvGrpSpPr>
          <p:cNvPr id="106" name="그룹 105"/>
          <p:cNvGrpSpPr/>
          <p:nvPr/>
        </p:nvGrpSpPr>
        <p:grpSpPr>
          <a:xfrm>
            <a:off x="6693910" y="626817"/>
            <a:ext cx="254379" cy="264540"/>
            <a:chOff x="5672667" y="2302072"/>
            <a:chExt cx="270933" cy="270933"/>
          </a:xfrm>
        </p:grpSpPr>
        <p:sp>
          <p:nvSpPr>
            <p:cNvPr id="107" name="타원 10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051893" y="621995"/>
            <a:ext cx="2202270" cy="1350458"/>
            <a:chOff x="3354492" y="1417936"/>
            <a:chExt cx="2053409" cy="2807523"/>
          </a:xfrm>
        </p:grpSpPr>
        <p:sp>
          <p:nvSpPr>
            <p:cNvPr id="110" name="한쪽 모서리가 잘린 사각형 109"/>
            <p:cNvSpPr/>
            <p:nvPr/>
          </p:nvSpPr>
          <p:spPr>
            <a:xfrm>
              <a:off x="3460567" y="1417936"/>
              <a:ext cx="1947334" cy="2807523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마이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mypage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>
                  <a:solidFill>
                    <a:schemeClr val="tx1"/>
                  </a:solidFill>
                </a:rPr>
                <a:t>로그아웃을 실행하고 메인 페이지로 이동한다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.(Get : /logout)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상품등록페이지로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(Get: /sale/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saleregist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이등변 삼각형 110"/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7470722" y="637592"/>
            <a:ext cx="254379" cy="264540"/>
            <a:chOff x="5672667" y="2302072"/>
            <a:chExt cx="270933" cy="270933"/>
          </a:xfrm>
        </p:grpSpPr>
        <p:sp>
          <p:nvSpPr>
            <p:cNvPr id="113" name="타원 112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81560" y="4225240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37430" y="4235742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396033" y="4236789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2598" y="4213704"/>
            <a:ext cx="962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  가격</a:t>
            </a:r>
            <a:endParaRPr lang="en-US" altLang="ko-KR" sz="1000" dirty="0" smtClean="0"/>
          </a:p>
          <a:p>
            <a:r>
              <a:rPr lang="ko-KR" altLang="en-US" sz="1000" dirty="0" smtClean="0"/>
              <a:t>게시 일자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225686" y="1976847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&lt;</a:t>
            </a:r>
            <a:endParaRPr lang="ko-KR" altLang="en-US" sz="3600" dirty="0"/>
          </a:p>
        </p:txBody>
      </p:sp>
      <p:sp>
        <p:nvSpPr>
          <p:cNvPr id="86" name="TextBox 85"/>
          <p:cNvSpPr txBox="1"/>
          <p:nvPr/>
        </p:nvSpPr>
        <p:spPr>
          <a:xfrm>
            <a:off x="7897575" y="1957672"/>
            <a:ext cx="39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&gt;</a:t>
            </a:r>
            <a:endParaRPr lang="ko-KR" altLang="en-US" sz="36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5504209" y="1318309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4</a:t>
              </a:r>
              <a:endParaRPr lang="ko-KR" altLang="en-US" sz="1000" b="1" dirty="0"/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6077497" y="638627"/>
            <a:ext cx="254379" cy="264540"/>
            <a:chOff x="5672667" y="2302072"/>
            <a:chExt cx="270933" cy="270933"/>
          </a:xfrm>
        </p:grpSpPr>
        <p:sp>
          <p:nvSpPr>
            <p:cNvPr id="117" name="타원 116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3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9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상영예정작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99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405676" y="1220208"/>
            <a:ext cx="5192202" cy="44656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 정보 및 예약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7404343" y="2920218"/>
            <a:ext cx="986700" cy="3449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예매하기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110A65D-9CDA-4449-94A2-0AA3E1731427}"/>
              </a:ext>
            </a:extLst>
          </p:cNvPr>
          <p:cNvSpPr/>
          <p:nvPr/>
        </p:nvSpPr>
        <p:spPr>
          <a:xfrm>
            <a:off x="3501531" y="1399451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 포스터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A745FB-3EC1-4DF4-90DF-E7A12A4C46FD}"/>
              </a:ext>
            </a:extLst>
          </p:cNvPr>
          <p:cNvSpPr/>
          <p:nvPr/>
        </p:nvSpPr>
        <p:spPr>
          <a:xfrm>
            <a:off x="3501531" y="2571854"/>
            <a:ext cx="2594469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줄거리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4E47C3-4C12-42A5-A366-538BABCF4DB9}"/>
              </a:ext>
            </a:extLst>
          </p:cNvPr>
          <p:cNvSpPr/>
          <p:nvPr/>
        </p:nvSpPr>
        <p:spPr>
          <a:xfrm>
            <a:off x="3501531" y="3732068"/>
            <a:ext cx="4916328" cy="1429211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한줄평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69F905-C84C-4772-B661-C13FEC554082}"/>
              </a:ext>
            </a:extLst>
          </p:cNvPr>
          <p:cNvSpPr/>
          <p:nvPr/>
        </p:nvSpPr>
        <p:spPr>
          <a:xfrm>
            <a:off x="6155720" y="1399451"/>
            <a:ext cx="2348200" cy="10857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영화이미지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43E794A-6435-414D-BA5D-4AFD51BACF25}"/>
              </a:ext>
            </a:extLst>
          </p:cNvPr>
          <p:cNvGrpSpPr/>
          <p:nvPr/>
        </p:nvGrpSpPr>
        <p:grpSpPr>
          <a:xfrm>
            <a:off x="8478659" y="2243675"/>
            <a:ext cx="1974064" cy="1463185"/>
            <a:chOff x="6625018" y="1449924"/>
            <a:chExt cx="2032739" cy="1659467"/>
          </a:xfrm>
        </p:grpSpPr>
        <p:sp>
          <p:nvSpPr>
            <p:cNvPr id="95" name="한쪽 모서리가 잘린 사각형 47">
              <a:extLst>
                <a:ext uri="{FF2B5EF4-FFF2-40B4-BE49-F238E27FC236}">
                  <a16:creationId xmlns:a16="http://schemas.microsoft.com/office/drawing/2014/main" id="{72FF78E7-C975-4AC6-83BB-59264BE419B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영화정보를 보여주는 페이지이며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예매하기 버튼을 누르면 예매페이지로 이동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5BC5CEC5-1EE1-4FF1-96F6-832AE3BE3AFE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343C9D4-21AC-4EEC-8280-C3FC7DD29AE9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CE488-DC92-411D-9795-FA98D9B5AF4B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F6323D-D270-42E6-A818-3767C73B620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90691F-FCDB-4BE5-A13C-19FA50DB0AD3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8CF422-FBC1-46AA-B01C-A9A6E4F2996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024267-3D0E-45D7-9B73-3ECBCB493FD2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E7DED9-7510-44C9-AC95-6382BD39BB9F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상영 예정인 영화가  개봉 날짜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상영예정작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08981" y="190576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예정 날짜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( D-DAY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출력 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endParaRPr lang="en-US" altLang="ko-KR" sz="10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790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E8E070-FDD1-4818-80E2-6471AD40E41B}"/>
              </a:ext>
            </a:extLst>
          </p:cNvPr>
          <p:cNvSpPr/>
          <p:nvPr/>
        </p:nvSpPr>
        <p:spPr>
          <a:xfrm>
            <a:off x="1750738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이벤트페이지 </a:t>
            </a:r>
            <a:r>
              <a:rPr lang="en-US" altLang="ko-KR" dirty="0"/>
              <a:t>1-1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967948" y="1876085"/>
            <a:ext cx="1312991" cy="1205046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진행중인 이벤트가 이름 순으로 정렬됩니다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이미지를 누르면 각 이벤트 페이지로 넘어갑니다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59A370-7E24-4820-82C6-7F05361EAB28}"/>
              </a:ext>
            </a:extLst>
          </p:cNvPr>
          <p:cNvSpPr/>
          <p:nvPr/>
        </p:nvSpPr>
        <p:spPr>
          <a:xfrm>
            <a:off x="3363402" y="500931"/>
            <a:ext cx="5192201" cy="59780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020891-7373-4E71-B825-3122D2A44C4F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LOGO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9894B1-379E-496A-B72C-1BA9FF913EEC}"/>
              </a:ext>
            </a:extLst>
          </p:cNvPr>
          <p:cNvSpPr txBox="1"/>
          <p:nvPr/>
        </p:nvSpPr>
        <p:spPr>
          <a:xfrm>
            <a:off x="49714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최신개봉작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46276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팀명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F56A5E-B1C5-4579-A039-1CF02B7E5585}"/>
              </a:ext>
            </a:extLst>
          </p:cNvPr>
          <p:cNvSpPr txBox="1"/>
          <p:nvPr/>
        </p:nvSpPr>
        <p:spPr>
          <a:xfrm>
            <a:off x="6969285" y="815095"/>
            <a:ext cx="870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C7170-EAE7-439F-ACE5-EF57C674DD9D}"/>
              </a:ext>
            </a:extLst>
          </p:cNvPr>
          <p:cNvSpPr txBox="1"/>
          <p:nvPr/>
        </p:nvSpPr>
        <p:spPr>
          <a:xfrm>
            <a:off x="6009492" y="806892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상영예정작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779BB1-78C6-4CC8-897F-C725B8B10FEC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커뮤니티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357044" y="190520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493D6D-9035-40D5-AB1D-1000141D8519}"/>
              </a:ext>
            </a:extLst>
          </p:cNvPr>
          <p:cNvSpPr/>
          <p:nvPr/>
        </p:nvSpPr>
        <p:spPr>
          <a:xfrm>
            <a:off x="7953086" y="1284831"/>
            <a:ext cx="599943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highlight>
                  <a:srgbClr val="FFFF00"/>
                </a:highlight>
              </a:rPr>
              <a:t>당첨자발표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8F370F-0C09-4FD2-9291-30E26D80DDDF}"/>
              </a:ext>
            </a:extLst>
          </p:cNvPr>
          <p:cNvGrpSpPr/>
          <p:nvPr/>
        </p:nvGrpSpPr>
        <p:grpSpPr>
          <a:xfrm>
            <a:off x="8732394" y="1294154"/>
            <a:ext cx="254379" cy="265823"/>
            <a:chOff x="5672667" y="2300758"/>
            <a:chExt cx="270933" cy="27224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5062ADC-0A46-423F-8C3E-2FD9889818B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171D3-F699-486E-A20F-7B1ED37EDEC2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FE76425-6503-41EE-B4F7-F948D05FB6F2}"/>
              </a:ext>
            </a:extLst>
          </p:cNvPr>
          <p:cNvGrpSpPr/>
          <p:nvPr/>
        </p:nvGrpSpPr>
        <p:grpSpPr>
          <a:xfrm>
            <a:off x="9044267" y="1098737"/>
            <a:ext cx="1491211" cy="710185"/>
            <a:chOff x="3354492" y="1417936"/>
            <a:chExt cx="2053409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43BA1D48-2D3F-45A7-AC80-8716CC87B82D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이벤트의 당첨자를 알려줍니다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08AE32A5-686B-497F-BECF-F4C93D1125A0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C570E18-3A5A-4964-8660-0EC402115B3B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이벤트 제목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C7F64C5-601C-4210-85B6-18BD984CF4F4}"/>
              </a:ext>
            </a:extLst>
          </p:cNvPr>
          <p:cNvSpPr/>
          <p:nvPr/>
        </p:nvSpPr>
        <p:spPr>
          <a:xfrm>
            <a:off x="3364150" y="1312575"/>
            <a:ext cx="596562" cy="2857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EVENT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63540E-9DAB-41B0-AF3E-20A4702E1282}"/>
              </a:ext>
            </a:extLst>
          </p:cNvPr>
          <p:cNvCxnSpPr>
            <a:cxnSpLocks/>
          </p:cNvCxnSpPr>
          <p:nvPr/>
        </p:nvCxnSpPr>
        <p:spPr>
          <a:xfrm>
            <a:off x="3463595" y="1585117"/>
            <a:ext cx="5089434" cy="201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16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19447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팀 소개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75346" y="224113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최신개봉작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533316" y="224112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533316" y="29406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819448" y="2929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소개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19446" y="348170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후기</a:t>
            </a:r>
          </a:p>
        </p:txBody>
      </p:sp>
      <p:cxnSp>
        <p:nvCxnSpPr>
          <p:cNvPr id="37" name="직선 연결선 36"/>
          <p:cNvCxnSpPr>
            <a:stCxn id="4" idx="2"/>
            <a:endCxn id="18" idx="0"/>
          </p:cNvCxnSpPr>
          <p:nvPr/>
        </p:nvCxnSpPr>
        <p:spPr>
          <a:xfrm>
            <a:off x="4417375" y="2620154"/>
            <a:ext cx="1" cy="3093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8" idx="2"/>
            <a:endCxn id="19" idx="0"/>
          </p:cNvCxnSpPr>
          <p:nvPr/>
        </p:nvCxnSpPr>
        <p:spPr>
          <a:xfrm flipH="1">
            <a:off x="4417374" y="3314170"/>
            <a:ext cx="2" cy="1675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cxnSpLocks/>
            <a:stCxn id="8" idx="2"/>
            <a:endCxn id="11" idx="0"/>
          </p:cNvCxnSpPr>
          <p:nvPr/>
        </p:nvCxnSpPr>
        <p:spPr>
          <a:xfrm>
            <a:off x="9131244" y="2625762"/>
            <a:ext cx="0" cy="3149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1914684" y="2235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1914683" y="28954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323015" y="116951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메인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F9B6B7-FADD-4C07-B398-7EC30A358354}"/>
              </a:ext>
            </a:extLst>
          </p:cNvPr>
          <p:cNvCxnSpPr>
            <a:cxnSpLocks/>
            <a:stCxn id="69" idx="2"/>
            <a:endCxn id="60" idx="0"/>
          </p:cNvCxnSpPr>
          <p:nvPr/>
        </p:nvCxnSpPr>
        <p:spPr>
          <a:xfrm rot="5400000">
            <a:off x="3876096" y="190671"/>
            <a:ext cx="681365" cy="3408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DD456F9-2F5E-429A-83F2-4FA6DE6355AE}"/>
              </a:ext>
            </a:extLst>
          </p:cNvPr>
          <p:cNvSpPr/>
          <p:nvPr/>
        </p:nvSpPr>
        <p:spPr>
          <a:xfrm>
            <a:off x="1914682" y="402653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1914680" y="34760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 찾기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728A449-6057-43BF-8703-205291F422A6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2512611" y="2620154"/>
            <a:ext cx="1" cy="2753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971C7BA-5E43-4EA3-81DA-468B87061139}"/>
              </a:ext>
            </a:extLst>
          </p:cNvPr>
          <p:cNvCxnSpPr>
            <a:cxnSpLocks/>
            <a:stCxn id="61" idx="2"/>
            <a:endCxn id="117" idx="0"/>
          </p:cNvCxnSpPr>
          <p:nvPr/>
        </p:nvCxnSpPr>
        <p:spPr>
          <a:xfrm flipH="1">
            <a:off x="2512608" y="3280127"/>
            <a:ext cx="3" cy="1959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CB2F2A7-8134-45E6-90B3-293D75774475}"/>
              </a:ext>
            </a:extLst>
          </p:cNvPr>
          <p:cNvCxnSpPr>
            <a:cxnSpLocks/>
            <a:stCxn id="117" idx="2"/>
            <a:endCxn id="86" idx="0"/>
          </p:cNvCxnSpPr>
          <p:nvPr/>
        </p:nvCxnSpPr>
        <p:spPr>
          <a:xfrm>
            <a:off x="2512608" y="3860728"/>
            <a:ext cx="2" cy="165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  <a:stCxn id="69" idx="2"/>
            <a:endCxn id="8" idx="0"/>
          </p:cNvCxnSpPr>
          <p:nvPr/>
        </p:nvCxnSpPr>
        <p:spPr>
          <a:xfrm rot="16200000" flipH="1">
            <a:off x="7182607" y="292489"/>
            <a:ext cx="686973" cy="321030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69" idx="2"/>
            <a:endCxn id="5" idx="0"/>
          </p:cNvCxnSpPr>
          <p:nvPr/>
        </p:nvCxnSpPr>
        <p:spPr>
          <a:xfrm rot="16200000" flipH="1">
            <a:off x="6153620" y="1321476"/>
            <a:ext cx="686976" cy="11523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 rot="5400000">
            <a:off x="4828477" y="1143052"/>
            <a:ext cx="681365" cy="15035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782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99921-C7FA-4B19-8CCE-211FCE39DDAE}"/>
              </a:ext>
            </a:extLst>
          </p:cNvPr>
          <p:cNvSpPr txBox="1"/>
          <p:nvPr/>
        </p:nvSpPr>
        <p:spPr>
          <a:xfrm>
            <a:off x="978009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회원가입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회원가입</a:t>
            </a:r>
            <a:endParaRPr lang="en-US" altLang="ko-KR" sz="1200" dirty="0"/>
          </a:p>
          <a:p>
            <a:r>
              <a:rPr lang="ko-KR" altLang="en-US" sz="1200" dirty="0"/>
              <a:t>약관동의</a:t>
            </a:r>
            <a:endParaRPr lang="en-US" altLang="ko-KR" sz="1200" dirty="0"/>
          </a:p>
          <a:p>
            <a:r>
              <a:rPr lang="ko-KR" altLang="en-US" sz="1200" dirty="0"/>
              <a:t>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B59CA-5E13-4FE8-8F0E-23D4B35085A1}"/>
              </a:ext>
            </a:extLst>
          </p:cNvPr>
          <p:cNvSpPr txBox="1"/>
          <p:nvPr/>
        </p:nvSpPr>
        <p:spPr>
          <a:xfrm>
            <a:off x="4183711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 err="1"/>
              <a:t>최신개봉작</a:t>
            </a:r>
            <a:endParaRPr lang="ko-KR" altLang="en-US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최신개봉 영화</a:t>
            </a:r>
            <a:endParaRPr lang="en-US" altLang="ko-KR" sz="1200" dirty="0"/>
          </a:p>
          <a:p>
            <a:r>
              <a:rPr lang="ko-KR" altLang="en-US" sz="1200" dirty="0"/>
              <a:t>영화정보페이지</a:t>
            </a:r>
            <a:endParaRPr lang="en-US" altLang="ko-KR" sz="1200" dirty="0"/>
          </a:p>
          <a:p>
            <a:r>
              <a:rPr lang="ko-KR" altLang="en-US" sz="1200" dirty="0"/>
              <a:t>예매하기</a:t>
            </a:r>
          </a:p>
          <a:p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30ED31-96C6-464F-B111-A8FD3597213F}"/>
              </a:ext>
            </a:extLst>
          </p:cNvPr>
          <p:cNvSpPr txBox="1"/>
          <p:nvPr/>
        </p:nvSpPr>
        <p:spPr>
          <a:xfrm>
            <a:off x="6049618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영화리뷰</a:t>
            </a:r>
            <a:endParaRPr lang="en-US" altLang="ko-KR" sz="1600" b="1" dirty="0"/>
          </a:p>
          <a:p>
            <a:endParaRPr lang="en-US" altLang="ko-KR" sz="1200" dirty="0"/>
          </a:p>
          <a:p>
            <a:r>
              <a:rPr lang="ko-KR" altLang="en-US" sz="1200" dirty="0"/>
              <a:t>영화리뷰 댓글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81EE00-EA3E-4BC2-B656-8C519D55EEEB}"/>
              </a:ext>
            </a:extLst>
          </p:cNvPr>
          <p:cNvSpPr txBox="1"/>
          <p:nvPr/>
        </p:nvSpPr>
        <p:spPr>
          <a:xfrm>
            <a:off x="9525665" y="1131755"/>
            <a:ext cx="175458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공지사항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공지사항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41B143-1259-49D1-81C8-D8817231FE9D}"/>
              </a:ext>
            </a:extLst>
          </p:cNvPr>
          <p:cNvSpPr txBox="1"/>
          <p:nvPr/>
        </p:nvSpPr>
        <p:spPr>
          <a:xfrm>
            <a:off x="7764888" y="1131755"/>
            <a:ext cx="1455089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마이페이지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회원정보수정</a:t>
            </a:r>
            <a:endParaRPr lang="en-US" altLang="ko-KR" sz="1200" dirty="0"/>
          </a:p>
          <a:p>
            <a:r>
              <a:rPr lang="ko-KR" altLang="en-US" sz="1200" dirty="0"/>
              <a:t>회원탈퇴</a:t>
            </a:r>
            <a:endParaRPr lang="en-US" altLang="ko-KR" sz="1200" dirty="0"/>
          </a:p>
          <a:p>
            <a:r>
              <a:rPr lang="ko-KR" altLang="en-US" sz="1200" dirty="0"/>
              <a:t>예매내역</a:t>
            </a:r>
            <a:endParaRPr lang="en-US" altLang="ko-KR" sz="1200" dirty="0"/>
          </a:p>
          <a:p>
            <a:r>
              <a:rPr lang="ko-KR" altLang="en-US" sz="1200" dirty="0"/>
              <a:t>예매취소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44958B-A208-4337-AF07-EAFB4385F5BD}"/>
              </a:ext>
            </a:extLst>
          </p:cNvPr>
          <p:cNvSpPr txBox="1"/>
          <p:nvPr/>
        </p:nvSpPr>
        <p:spPr>
          <a:xfrm>
            <a:off x="2494946" y="1131755"/>
            <a:ext cx="145508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/>
              <a:t>로그인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로그인하기</a:t>
            </a:r>
            <a:endParaRPr lang="en-US" altLang="ko-KR" sz="1200" dirty="0"/>
          </a:p>
          <a:p>
            <a:r>
              <a:rPr lang="ko-KR" altLang="en-US" sz="1200" dirty="0"/>
              <a:t>아이디 찾기</a:t>
            </a:r>
            <a:endParaRPr lang="en-US" altLang="ko-KR" sz="1200" dirty="0"/>
          </a:p>
          <a:p>
            <a:r>
              <a:rPr lang="ko-KR" altLang="en-US" sz="1200" dirty="0"/>
              <a:t>비밀번호 찾기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09772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201814" y="2128676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회원가입에 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약관에 동의를 하고  다음버튼을 누르면 회원가입을 할 수 있음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689419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C87566-C557-4BA9-BE07-E83BDBDA24FB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491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466171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4661604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96261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8424571" y="2267295"/>
            <a:ext cx="1974064" cy="1463185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회원가입을 위한 정보를 적음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아이디는 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정보를 모두 기재한 후 확인 버튼을 누르면 회원가입이 됨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40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1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2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3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4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5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846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03562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5173B0-C6C8-43B7-83A3-6D92B1F6A7D6}"/>
              </a:ext>
            </a:extLst>
          </p:cNvPr>
          <p:cNvSpPr/>
          <p:nvPr/>
        </p:nvSpPr>
        <p:spPr>
          <a:xfrm>
            <a:off x="1742787" y="387083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영화페이지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591032" y="1866146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최신 개봉된 영화가  이름 순으로 나열되며 이미지 클릭 시 영화 상세 페이지로 이동합니다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109023" y="1530937"/>
            <a:ext cx="254379" cy="265823"/>
            <a:chOff x="5672667" y="2300758"/>
            <a:chExt cx="270933" cy="272247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8931" y="2300758"/>
              <a:ext cx="2584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2705F5-8F5C-4156-BD9C-C67ED5223D22}"/>
              </a:ext>
            </a:extLst>
          </p:cNvPr>
          <p:cNvSpPr/>
          <p:nvPr/>
        </p:nvSpPr>
        <p:spPr>
          <a:xfrm>
            <a:off x="1747988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footer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3DD9F7-D86F-4DA9-BBBD-E3F546BC31C8}"/>
              </a:ext>
            </a:extLst>
          </p:cNvPr>
          <p:cNvSpPr/>
          <p:nvPr/>
        </p:nvSpPr>
        <p:spPr>
          <a:xfrm>
            <a:off x="3404145" y="1482025"/>
            <a:ext cx="5148886" cy="2857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</a:rPr>
              <a:t>최신개봉작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D21195A-3C07-4A1F-A156-1FB416FEE284}"/>
              </a:ext>
            </a:extLst>
          </p:cNvPr>
          <p:cNvSpPr/>
          <p:nvPr/>
        </p:nvSpPr>
        <p:spPr>
          <a:xfrm>
            <a:off x="3412096" y="190674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583E53D-C62A-49A1-9156-F0F6B3059B84}"/>
              </a:ext>
            </a:extLst>
          </p:cNvPr>
          <p:cNvSpPr/>
          <p:nvPr/>
        </p:nvSpPr>
        <p:spPr>
          <a:xfrm>
            <a:off x="4723673" y="1901418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385460-C43B-4556-B8AA-7680CB716590}"/>
              </a:ext>
            </a:extLst>
          </p:cNvPr>
          <p:cNvSpPr/>
          <p:nvPr/>
        </p:nvSpPr>
        <p:spPr>
          <a:xfrm>
            <a:off x="6042878" y="1895817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80366-337E-4DFA-8B35-5752A7B827BA}"/>
              </a:ext>
            </a:extLst>
          </p:cNvPr>
          <p:cNvSpPr/>
          <p:nvPr/>
        </p:nvSpPr>
        <p:spPr>
          <a:xfrm>
            <a:off x="7362406" y="1889865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679B62A-9250-4CD6-B6DB-221415CA7B97}"/>
              </a:ext>
            </a:extLst>
          </p:cNvPr>
          <p:cNvSpPr/>
          <p:nvPr/>
        </p:nvSpPr>
        <p:spPr>
          <a:xfrm>
            <a:off x="3364150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82DFEF-D0C7-4007-96BC-B555E5B28CB9}"/>
              </a:ext>
            </a:extLst>
          </p:cNvPr>
          <p:cNvSpPr/>
          <p:nvPr/>
        </p:nvSpPr>
        <p:spPr>
          <a:xfrm>
            <a:off x="4686924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A96ED0-6486-4C62-8EF6-E66AABCB01F6}"/>
              </a:ext>
            </a:extLst>
          </p:cNvPr>
          <p:cNvSpPr/>
          <p:nvPr/>
        </p:nvSpPr>
        <p:spPr>
          <a:xfrm>
            <a:off x="6009492" y="407796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83AD28-578B-4692-916D-EED1221EDCE5}"/>
              </a:ext>
            </a:extLst>
          </p:cNvPr>
          <p:cNvSpPr/>
          <p:nvPr/>
        </p:nvSpPr>
        <p:spPr>
          <a:xfrm>
            <a:off x="7362405" y="4066064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</a:rPr>
              <a:t>125x125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2B4EF0-7F44-46DF-BB68-921AD79D6E4C}"/>
              </a:ext>
            </a:extLst>
          </p:cNvPr>
          <p:cNvSpPr txBox="1"/>
          <p:nvPr/>
        </p:nvSpPr>
        <p:spPr>
          <a:xfrm>
            <a:off x="3593426" y="3287839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영화 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D17B2C-1E01-4D90-9804-97650DDE6281}"/>
              </a:ext>
            </a:extLst>
          </p:cNvPr>
          <p:cNvSpPr/>
          <p:nvPr/>
        </p:nvSpPr>
        <p:spPr>
          <a:xfrm>
            <a:off x="8837038" y="1887712"/>
            <a:ext cx="715333" cy="35672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85F6559-F823-45F7-A4C2-26F229976189}"/>
              </a:ext>
            </a:extLst>
          </p:cNvPr>
          <p:cNvSpPr/>
          <p:nvPr/>
        </p:nvSpPr>
        <p:spPr>
          <a:xfrm>
            <a:off x="8925776" y="2001436"/>
            <a:ext cx="537860" cy="74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최근 본영화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EE9D3A-7A46-4C2D-BF68-E3447C5AD1DA}"/>
              </a:ext>
            </a:extLst>
          </p:cNvPr>
          <p:cNvSpPr txBox="1"/>
          <p:nvPr/>
        </p:nvSpPr>
        <p:spPr>
          <a:xfrm>
            <a:off x="8714029" y="2771821"/>
            <a:ext cx="961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영화제목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EB95CD0-2F9B-4962-9B3B-7FBA7D3FFABB}"/>
              </a:ext>
            </a:extLst>
          </p:cNvPr>
          <p:cNvSpPr/>
          <p:nvPr/>
        </p:nvSpPr>
        <p:spPr>
          <a:xfrm>
            <a:off x="8925776" y="5511318"/>
            <a:ext cx="575355" cy="259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TOP</a:t>
            </a:r>
            <a:endParaRPr lang="ko-KR" altLang="en-US" sz="105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EB1DB5B-EBB5-4B1F-9A5D-8B52C36748D1}"/>
              </a:ext>
            </a:extLst>
          </p:cNvPr>
          <p:cNvGrpSpPr/>
          <p:nvPr/>
        </p:nvGrpSpPr>
        <p:grpSpPr>
          <a:xfrm>
            <a:off x="9675378" y="1926072"/>
            <a:ext cx="254379" cy="265823"/>
            <a:chOff x="5672667" y="2300758"/>
            <a:chExt cx="270933" cy="27224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B129A7B6-2798-4C1D-A237-95D76F000A3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9BCC851-8481-45D6-8F5E-E1F11D08269D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2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477A0BA-2FD3-4914-8A2D-31B30729E7D1}"/>
              </a:ext>
            </a:extLst>
          </p:cNvPr>
          <p:cNvGrpSpPr/>
          <p:nvPr/>
        </p:nvGrpSpPr>
        <p:grpSpPr>
          <a:xfrm>
            <a:off x="10001139" y="1744185"/>
            <a:ext cx="2053409" cy="1659467"/>
            <a:chOff x="3354492" y="1417936"/>
            <a:chExt cx="2053409" cy="1659467"/>
          </a:xfrm>
        </p:grpSpPr>
        <p:sp>
          <p:nvSpPr>
            <p:cNvPr id="94" name="한쪽 모서리가 잘린 사각형 47">
              <a:extLst>
                <a:ext uri="{FF2B5EF4-FFF2-40B4-BE49-F238E27FC236}">
                  <a16:creationId xmlns:a16="http://schemas.microsoft.com/office/drawing/2014/main" id="{7F2E120A-F447-4F1A-B35E-B91D79615374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클릭했던 영화를 순서대로 나열하여 보여줍니다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이미지 클릭 시 영화 상세페이지로 넘어갑니다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2A29D5F-0E1F-462B-B5B4-BF90B4283F4C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4C2D7F6-C7B2-4FD1-B0B3-AD17A74C4523}"/>
              </a:ext>
            </a:extLst>
          </p:cNvPr>
          <p:cNvGrpSpPr/>
          <p:nvPr/>
        </p:nvGrpSpPr>
        <p:grpSpPr>
          <a:xfrm>
            <a:off x="9673383" y="5511318"/>
            <a:ext cx="254379" cy="265823"/>
            <a:chOff x="5672667" y="2300758"/>
            <a:chExt cx="270933" cy="27224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776468D-0727-47D3-A7C6-2391CBCFD02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3AF0F17-9002-42DC-A13B-EB41A382F8D9}"/>
                </a:ext>
              </a:extLst>
            </p:cNvPr>
            <p:cNvSpPr txBox="1"/>
            <p:nvPr/>
          </p:nvSpPr>
          <p:spPr>
            <a:xfrm>
              <a:off x="5674791" y="2300758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0EC05C-2DF1-4E0D-B83B-93AC3BF3F91C}"/>
              </a:ext>
            </a:extLst>
          </p:cNvPr>
          <p:cNvGrpSpPr/>
          <p:nvPr/>
        </p:nvGrpSpPr>
        <p:grpSpPr>
          <a:xfrm>
            <a:off x="9983489" y="5428000"/>
            <a:ext cx="1827403" cy="1025003"/>
            <a:chOff x="3354492" y="1417936"/>
            <a:chExt cx="2053409" cy="1659467"/>
          </a:xfrm>
        </p:grpSpPr>
        <p:sp>
          <p:nvSpPr>
            <p:cNvPr id="100" name="한쪽 모서리가 잘린 사각형 47">
              <a:extLst>
                <a:ext uri="{FF2B5EF4-FFF2-40B4-BE49-F238E27FC236}">
                  <a16:creationId xmlns:a16="http://schemas.microsoft.com/office/drawing/2014/main" id="{D47FE21F-D817-4697-A641-11DB1B3C5A25}"/>
                </a:ext>
              </a:extLst>
            </p:cNvPr>
            <p:cNvSpPr/>
            <p:nvPr/>
          </p:nvSpPr>
          <p:spPr>
            <a:xfrm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TOP</a:t>
              </a:r>
              <a:r>
                <a:rPr lang="ko-KR" altLang="en-US" sz="800" dirty="0">
                  <a:solidFill>
                    <a:schemeClr val="tx1"/>
                  </a:solidFill>
                </a:rPr>
                <a:t>키 버튼을 누르면 하단에서 제일 상단으로 올라갑니다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이등변 삼각형 100">
              <a:extLst>
                <a:ext uri="{FF2B5EF4-FFF2-40B4-BE49-F238E27FC236}">
                  <a16:creationId xmlns:a16="http://schemas.microsoft.com/office/drawing/2014/main" id="{21482DD3-4326-416A-A12E-18185EB067C3}"/>
                </a:ext>
              </a:extLst>
            </p:cNvPr>
            <p:cNvSpPr/>
            <p:nvPr/>
          </p:nvSpPr>
          <p:spPr>
            <a:xfrm rot="16200000" flipH="1">
              <a:off x="3332992" y="1718954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0835E6-7D01-4AFB-85B3-3E200887E4DC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A1DDFF-980F-4751-8FE4-88B4831CC6EF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445C7-9BC3-4123-A3D3-6A7FA63AC879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EA38A2-554F-4BF8-AA11-39E3572BE8DE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A8B1B7-01B2-4977-985D-63A00C513C7D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89887E1-D50C-4A74-97D3-06DF4CA909C1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33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756794" y="993623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>
            <a:off x="5762937" y="1269493"/>
            <a:ext cx="1748804" cy="56135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5756795" y="2818202"/>
            <a:ext cx="1683503" cy="1607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83961" y="1265942"/>
            <a:ext cx="1678505" cy="54842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4085541" y="2818202"/>
            <a:ext cx="1671257" cy="108463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15421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6913814" y="153457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4085539" y="3311301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486505" y="214351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4084433" y="1926803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87057" y="350807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612" y="292666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신청 </a:t>
            </a:r>
            <a:r>
              <a:rPr lang="ko-KR" altLang="en-US" sz="900" dirty="0">
                <a:solidFill>
                  <a:schemeClr val="tx1"/>
                </a:solidFill>
              </a:rPr>
              <a:t>내역 </a:t>
            </a:r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487057" y="4057668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 정보 수정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/>
          <p:cNvCxnSpPr>
            <a:endCxn id="38" idx="0"/>
          </p:cNvCxnSpPr>
          <p:nvPr/>
        </p:nvCxnSpPr>
        <p:spPr>
          <a:xfrm flipH="1">
            <a:off x="4084985" y="3889740"/>
            <a:ext cx="1" cy="167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486505" y="517181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endCxn id="48" idx="0"/>
          </p:cNvCxnSpPr>
          <p:nvPr/>
        </p:nvCxnSpPr>
        <p:spPr>
          <a:xfrm>
            <a:off x="4083880" y="4943225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70488" y="4248752"/>
            <a:ext cx="250681" cy="1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9" idx="2"/>
          </p:cNvCxnSpPr>
          <p:nvPr/>
        </p:nvCxnSpPr>
        <p:spPr>
          <a:xfrm flipH="1">
            <a:off x="5756796" y="1919215"/>
            <a:ext cx="1" cy="89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935220" y="2923021"/>
            <a:ext cx="1195855" cy="3882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4682360" y="3108383"/>
            <a:ext cx="251788" cy="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083880" y="4444294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486505" y="4620901"/>
            <a:ext cx="1195855" cy="38166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비밀번호 </a:t>
            </a:r>
            <a:r>
              <a:rPr lang="ko-KR" altLang="en-US" sz="900" dirty="0" smtClean="0">
                <a:solidFill>
                  <a:schemeClr val="tx1"/>
                </a:solidFill>
              </a:rPr>
              <a:t>재확인 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60131" y="60623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리스트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검색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440299" y="2817853"/>
            <a:ext cx="558" cy="1387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842371" y="294009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시설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상세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이용후기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42371" y="348837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돌봄 신청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연결선 22"/>
          <p:cNvCxnSpPr>
            <a:stCxn id="5" idx="2"/>
            <a:endCxn id="51" idx="0"/>
          </p:cNvCxnSpPr>
          <p:nvPr/>
        </p:nvCxnSpPr>
        <p:spPr>
          <a:xfrm>
            <a:off x="7440299" y="3324734"/>
            <a:ext cx="0" cy="16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4908745" y="405643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자녀 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9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7A13609-E683-4199-8949-57A74D7E12AF}"/>
              </a:ext>
            </a:extLst>
          </p:cNvPr>
          <p:cNvSpPr/>
          <p:nvPr/>
        </p:nvSpPr>
        <p:spPr>
          <a:xfrm>
            <a:off x="1789770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77CE2EA-8A00-49FC-99A1-C7B83DED623A}"/>
              </a:ext>
            </a:extLst>
          </p:cNvPr>
          <p:cNvSpPr/>
          <p:nvPr/>
        </p:nvSpPr>
        <p:spPr>
          <a:xfrm>
            <a:off x="3356336" y="1201122"/>
            <a:ext cx="5192201" cy="54938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0" y="28411"/>
            <a:ext cx="2601799" cy="2921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126074" y="1809833"/>
            <a:ext cx="254379" cy="264540"/>
            <a:chOff x="5672667" y="2302072"/>
            <a:chExt cx="270933" cy="270933"/>
          </a:xfrm>
        </p:grpSpPr>
        <p:sp>
          <p:nvSpPr>
            <p:cNvPr id="45" name="타원 44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881925" y="4529744"/>
            <a:ext cx="1709785" cy="1463185"/>
            <a:chOff x="3460567" y="1417936"/>
            <a:chExt cx="2058726" cy="1659467"/>
          </a:xfrm>
        </p:grpSpPr>
        <p:sp>
          <p:nvSpPr>
            <p:cNvPr id="48" name="한쪽 모서리가 잘린 사각형 47"/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좌석 선택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예매가 되어있는 좌석은 비활성화가 되어있습니다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49" name="이등변 삼각형 48"/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6E909A2-C4D1-4E9C-9733-9C9B0FBDB4FC}"/>
              </a:ext>
            </a:extLst>
          </p:cNvPr>
          <p:cNvSpPr txBox="1"/>
          <p:nvPr/>
        </p:nvSpPr>
        <p:spPr>
          <a:xfrm>
            <a:off x="3351847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날짜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3661158" y="4774067"/>
            <a:ext cx="254379" cy="264540"/>
            <a:chOff x="5672667" y="2302072"/>
            <a:chExt cx="270933" cy="270933"/>
          </a:xfrm>
        </p:grpSpPr>
        <p:sp>
          <p:nvSpPr>
            <p:cNvPr id="36" name="타원 35"/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BFC5C39-20C2-4284-A55E-D8CCA58911F9}"/>
              </a:ext>
            </a:extLst>
          </p:cNvPr>
          <p:cNvCxnSpPr>
            <a:cxnSpLocks/>
          </p:cNvCxnSpPr>
          <p:nvPr/>
        </p:nvCxnSpPr>
        <p:spPr>
          <a:xfrm>
            <a:off x="3357624" y="1645143"/>
            <a:ext cx="5189627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608CC5C-4133-421F-A649-92915EB9F9FD}"/>
              </a:ext>
            </a:extLst>
          </p:cNvPr>
          <p:cNvCxnSpPr>
            <a:cxnSpLocks/>
          </p:cNvCxnSpPr>
          <p:nvPr/>
        </p:nvCxnSpPr>
        <p:spPr>
          <a:xfrm>
            <a:off x="5956929" y="1228107"/>
            <a:ext cx="0" cy="2954895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BB13F48-ED14-42A2-BF23-CE119B6CC183}"/>
              </a:ext>
            </a:extLst>
          </p:cNvPr>
          <p:cNvSpPr txBox="1"/>
          <p:nvPr/>
        </p:nvSpPr>
        <p:spPr>
          <a:xfrm>
            <a:off x="5952438" y="1219492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시간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268333-EFC5-41B8-A4E8-A5B5EC1A0DB3}"/>
              </a:ext>
            </a:extLst>
          </p:cNvPr>
          <p:cNvSpPr txBox="1"/>
          <p:nvPr/>
        </p:nvSpPr>
        <p:spPr>
          <a:xfrm>
            <a:off x="3360828" y="1420205"/>
            <a:ext cx="1098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상영일 선택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9ECE1C-8395-4B26-BFD8-FBDA4520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21" y="1443316"/>
            <a:ext cx="150527" cy="17561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4A77A1-A761-4B8F-920A-006C9252F231}"/>
              </a:ext>
            </a:extLst>
          </p:cNvPr>
          <p:cNvSpPr/>
          <p:nvPr/>
        </p:nvSpPr>
        <p:spPr>
          <a:xfrm>
            <a:off x="4206240" y="1473820"/>
            <a:ext cx="993909" cy="1395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2019</a:t>
            </a:r>
            <a:r>
              <a:rPr lang="ko-KR" altLang="en-US" sz="700" dirty="0">
                <a:solidFill>
                  <a:schemeClr val="tx1"/>
                </a:solidFill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</a:rPr>
              <a:t>09</a:t>
            </a:r>
            <a:r>
              <a:rPr lang="ko-KR" altLang="en-US" sz="700" dirty="0">
                <a:solidFill>
                  <a:schemeClr val="tx1"/>
                </a:solidFill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</a:rPr>
              <a:t>05</a:t>
            </a:r>
            <a:r>
              <a:rPr lang="ko-KR" altLang="en-US" sz="700" dirty="0">
                <a:solidFill>
                  <a:schemeClr val="tx1"/>
                </a:solidFill>
              </a:rPr>
              <a:t>일</a:t>
            </a:r>
            <a:r>
              <a:rPr lang="en-US" altLang="ko-KR" sz="700" dirty="0">
                <a:solidFill>
                  <a:schemeClr val="tx1"/>
                </a:solidFill>
              </a:rPr>
              <a:t>(</a:t>
            </a:r>
            <a:r>
              <a:rPr lang="ko-KR" altLang="en-US" sz="700" dirty="0">
                <a:solidFill>
                  <a:schemeClr val="tx1"/>
                </a:solidFill>
              </a:rPr>
              <a:t>목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02B23B-4860-493B-9F97-DF3CA0227FC5}"/>
              </a:ext>
            </a:extLst>
          </p:cNvPr>
          <p:cNvSpPr txBox="1"/>
          <p:nvPr/>
        </p:nvSpPr>
        <p:spPr>
          <a:xfrm>
            <a:off x="5968172" y="2439763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영화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5F0630A-04A6-447B-B4CD-284BF857964A}"/>
              </a:ext>
            </a:extLst>
          </p:cNvPr>
          <p:cNvSpPr/>
          <p:nvPr/>
        </p:nvSpPr>
        <p:spPr>
          <a:xfrm>
            <a:off x="6096000" y="2704619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bg1">
                    <a:lumMod val="85000"/>
                  </a:schemeClr>
                </a:solidFill>
              </a:rPr>
              <a:t>영화이미지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4A1E4B-C17A-408F-A78F-5A7C207974B7}"/>
              </a:ext>
            </a:extLst>
          </p:cNvPr>
          <p:cNvSpPr txBox="1"/>
          <p:nvPr/>
        </p:nvSpPr>
        <p:spPr>
          <a:xfrm>
            <a:off x="3449995" y="4183002"/>
            <a:ext cx="1009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인원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좌석선택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64E6F3-44CB-4029-B49B-6A02ABDBCE17}"/>
              </a:ext>
            </a:extLst>
          </p:cNvPr>
          <p:cNvSpPr/>
          <p:nvPr/>
        </p:nvSpPr>
        <p:spPr>
          <a:xfrm>
            <a:off x="3553769" y="4435484"/>
            <a:ext cx="4648045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Screen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DED875-7EEC-4B64-B803-55957C63161B}"/>
              </a:ext>
            </a:extLst>
          </p:cNvPr>
          <p:cNvSpPr txBox="1"/>
          <p:nvPr/>
        </p:nvSpPr>
        <p:spPr>
          <a:xfrm>
            <a:off x="3895606" y="4882745"/>
            <a:ext cx="621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B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C</a:t>
            </a:r>
          </a:p>
          <a:p>
            <a:endParaRPr lang="en-US" altLang="ko-KR" sz="1000" b="1" dirty="0"/>
          </a:p>
          <a:p>
            <a:r>
              <a:rPr lang="en-US" altLang="ko-KR" sz="1000" b="1" dirty="0"/>
              <a:t>D</a:t>
            </a:r>
          </a:p>
          <a:p>
            <a:endParaRPr lang="ko-KR" altLang="en-US" sz="10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ABC44C-85BE-437F-B2EC-2606B7A39114}"/>
              </a:ext>
            </a:extLst>
          </p:cNvPr>
          <p:cNvSpPr/>
          <p:nvPr/>
        </p:nvSpPr>
        <p:spPr>
          <a:xfrm>
            <a:off x="421496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D943762-A7E1-43DF-958A-D183810272A9}"/>
              </a:ext>
            </a:extLst>
          </p:cNvPr>
          <p:cNvSpPr/>
          <p:nvPr/>
        </p:nvSpPr>
        <p:spPr>
          <a:xfrm>
            <a:off x="456875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920ABE1-2A2C-4FD1-9DAE-9107033384DC}"/>
              </a:ext>
            </a:extLst>
          </p:cNvPr>
          <p:cNvSpPr/>
          <p:nvPr/>
        </p:nvSpPr>
        <p:spPr>
          <a:xfrm>
            <a:off x="5113736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ADF60E-2A29-44DC-9D22-2136E6EF4476}"/>
              </a:ext>
            </a:extLst>
          </p:cNvPr>
          <p:cNvSpPr/>
          <p:nvPr/>
        </p:nvSpPr>
        <p:spPr>
          <a:xfrm>
            <a:off x="5467527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7EAAD48-9E04-4BAC-98B8-0F984E2C4A58}"/>
              </a:ext>
            </a:extLst>
          </p:cNvPr>
          <p:cNvSpPr/>
          <p:nvPr/>
        </p:nvSpPr>
        <p:spPr>
          <a:xfrm>
            <a:off x="608304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4E89E0-9B50-4E1B-8793-77435F04A141}"/>
              </a:ext>
            </a:extLst>
          </p:cNvPr>
          <p:cNvSpPr/>
          <p:nvPr/>
        </p:nvSpPr>
        <p:spPr>
          <a:xfrm>
            <a:off x="643683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97B502B-8D04-42D1-8FDF-B3BDCF8976B6}"/>
              </a:ext>
            </a:extLst>
          </p:cNvPr>
          <p:cNvSpPr/>
          <p:nvPr/>
        </p:nvSpPr>
        <p:spPr>
          <a:xfrm>
            <a:off x="6981810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26D6B6-3B5E-4022-B849-81C2766EEBA6}"/>
              </a:ext>
            </a:extLst>
          </p:cNvPr>
          <p:cNvSpPr/>
          <p:nvPr/>
        </p:nvSpPr>
        <p:spPr>
          <a:xfrm>
            <a:off x="7335601" y="4882745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C88CCEA-CECE-44BC-8B5B-B81377CAB746}"/>
              </a:ext>
            </a:extLst>
          </p:cNvPr>
          <p:cNvSpPr/>
          <p:nvPr/>
        </p:nvSpPr>
        <p:spPr>
          <a:xfrm>
            <a:off x="421496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7272036-833A-4B7A-A97D-FA3C67347540}"/>
              </a:ext>
            </a:extLst>
          </p:cNvPr>
          <p:cNvSpPr/>
          <p:nvPr/>
        </p:nvSpPr>
        <p:spPr>
          <a:xfrm>
            <a:off x="456875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0BF1874-A913-480C-AF0A-5E04C0C3B145}"/>
              </a:ext>
            </a:extLst>
          </p:cNvPr>
          <p:cNvSpPr/>
          <p:nvPr/>
        </p:nvSpPr>
        <p:spPr>
          <a:xfrm>
            <a:off x="5113736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9AA2A74-89E9-421C-B81A-71F5BC3B00AD}"/>
              </a:ext>
            </a:extLst>
          </p:cNvPr>
          <p:cNvSpPr/>
          <p:nvPr/>
        </p:nvSpPr>
        <p:spPr>
          <a:xfrm>
            <a:off x="5467527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D94A53F-0970-4F08-9888-F91F66F82474}"/>
              </a:ext>
            </a:extLst>
          </p:cNvPr>
          <p:cNvSpPr/>
          <p:nvPr/>
        </p:nvSpPr>
        <p:spPr>
          <a:xfrm>
            <a:off x="608304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1F59BCB-6D4B-467C-94C5-FD8A0539C1A3}"/>
              </a:ext>
            </a:extLst>
          </p:cNvPr>
          <p:cNvSpPr/>
          <p:nvPr/>
        </p:nvSpPr>
        <p:spPr>
          <a:xfrm>
            <a:off x="643683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D7E1B85-45F6-45D2-B0BA-806848FD8C4A}"/>
              </a:ext>
            </a:extLst>
          </p:cNvPr>
          <p:cNvSpPr/>
          <p:nvPr/>
        </p:nvSpPr>
        <p:spPr>
          <a:xfrm>
            <a:off x="6981810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32A44B6-5BC0-4C89-B5B9-FAFF442D8D14}"/>
              </a:ext>
            </a:extLst>
          </p:cNvPr>
          <p:cNvSpPr/>
          <p:nvPr/>
        </p:nvSpPr>
        <p:spPr>
          <a:xfrm>
            <a:off x="7335601" y="5191954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A5F020A-0DD2-4807-9EC7-D5541F9959B6}"/>
              </a:ext>
            </a:extLst>
          </p:cNvPr>
          <p:cNvSpPr/>
          <p:nvPr/>
        </p:nvSpPr>
        <p:spPr>
          <a:xfrm>
            <a:off x="421496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BF19F83-EF3D-4CB9-885B-5074CE838729}"/>
              </a:ext>
            </a:extLst>
          </p:cNvPr>
          <p:cNvSpPr/>
          <p:nvPr/>
        </p:nvSpPr>
        <p:spPr>
          <a:xfrm>
            <a:off x="456875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5577281-E5C9-416D-B8A7-39714034716C}"/>
              </a:ext>
            </a:extLst>
          </p:cNvPr>
          <p:cNvSpPr/>
          <p:nvPr/>
        </p:nvSpPr>
        <p:spPr>
          <a:xfrm>
            <a:off x="5113736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01AC66C-23F3-4F0F-96D2-E7190F36402D}"/>
              </a:ext>
            </a:extLst>
          </p:cNvPr>
          <p:cNvSpPr/>
          <p:nvPr/>
        </p:nvSpPr>
        <p:spPr>
          <a:xfrm>
            <a:off x="5467527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8D39A2B-FFCE-438B-8FA8-135CFC3278E8}"/>
              </a:ext>
            </a:extLst>
          </p:cNvPr>
          <p:cNvSpPr/>
          <p:nvPr/>
        </p:nvSpPr>
        <p:spPr>
          <a:xfrm>
            <a:off x="608304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EA4B049-25C4-4BB5-B10C-65194F9F2DFF}"/>
              </a:ext>
            </a:extLst>
          </p:cNvPr>
          <p:cNvSpPr/>
          <p:nvPr/>
        </p:nvSpPr>
        <p:spPr>
          <a:xfrm>
            <a:off x="643683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D847E1C-3889-4A4A-A914-024B4E897623}"/>
              </a:ext>
            </a:extLst>
          </p:cNvPr>
          <p:cNvSpPr/>
          <p:nvPr/>
        </p:nvSpPr>
        <p:spPr>
          <a:xfrm>
            <a:off x="6981810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B758F03-29A6-49F6-A3B8-3E24D030BF37}"/>
              </a:ext>
            </a:extLst>
          </p:cNvPr>
          <p:cNvSpPr/>
          <p:nvPr/>
        </p:nvSpPr>
        <p:spPr>
          <a:xfrm>
            <a:off x="7335601" y="5485728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53230274-4034-4C56-93E7-D20EEA4CF913}"/>
              </a:ext>
            </a:extLst>
          </p:cNvPr>
          <p:cNvSpPr/>
          <p:nvPr/>
        </p:nvSpPr>
        <p:spPr>
          <a:xfrm>
            <a:off x="421496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6C79C2E-CA22-41E8-A5B6-59E0392EEAD7}"/>
              </a:ext>
            </a:extLst>
          </p:cNvPr>
          <p:cNvSpPr/>
          <p:nvPr/>
        </p:nvSpPr>
        <p:spPr>
          <a:xfrm>
            <a:off x="456875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1775AE6-9BC3-4940-929D-3D227FABFD9F}"/>
              </a:ext>
            </a:extLst>
          </p:cNvPr>
          <p:cNvSpPr/>
          <p:nvPr/>
        </p:nvSpPr>
        <p:spPr>
          <a:xfrm>
            <a:off x="5113736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8928D4E-7D97-4D03-818B-FBEC1C61B6A8}"/>
              </a:ext>
            </a:extLst>
          </p:cNvPr>
          <p:cNvSpPr/>
          <p:nvPr/>
        </p:nvSpPr>
        <p:spPr>
          <a:xfrm>
            <a:off x="5467527" y="5806732"/>
            <a:ext cx="273750" cy="2479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7144ED7-4D33-467F-9BE4-D257B77BBBAD}"/>
              </a:ext>
            </a:extLst>
          </p:cNvPr>
          <p:cNvSpPr/>
          <p:nvPr/>
        </p:nvSpPr>
        <p:spPr>
          <a:xfrm>
            <a:off x="608304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CEE6FA4-59BB-41E8-B262-F157C8A71BC0}"/>
              </a:ext>
            </a:extLst>
          </p:cNvPr>
          <p:cNvSpPr/>
          <p:nvPr/>
        </p:nvSpPr>
        <p:spPr>
          <a:xfrm>
            <a:off x="643683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7FB0CD6-75FE-43FD-9077-BDD294EAC7DA}"/>
              </a:ext>
            </a:extLst>
          </p:cNvPr>
          <p:cNvSpPr/>
          <p:nvPr/>
        </p:nvSpPr>
        <p:spPr>
          <a:xfrm>
            <a:off x="6981810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2C9369C-D95A-40A5-92A9-DC88D2B8A7D1}"/>
              </a:ext>
            </a:extLst>
          </p:cNvPr>
          <p:cNvSpPr/>
          <p:nvPr/>
        </p:nvSpPr>
        <p:spPr>
          <a:xfrm>
            <a:off x="7335601" y="5806732"/>
            <a:ext cx="273750" cy="2479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6F664E9-5533-467E-ADCF-DC17A9C8E2C2}"/>
              </a:ext>
            </a:extLst>
          </p:cNvPr>
          <p:cNvSpPr/>
          <p:nvPr/>
        </p:nvSpPr>
        <p:spPr>
          <a:xfrm>
            <a:off x="603499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06:40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A5F63B1-CE45-422E-96AC-BA43707CF834}"/>
              </a:ext>
            </a:extLst>
          </p:cNvPr>
          <p:cNvSpPr/>
          <p:nvPr/>
        </p:nvSpPr>
        <p:spPr>
          <a:xfrm>
            <a:off x="603499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14:10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3D7A51-FA18-4034-92BE-9E97A77C26BE}"/>
              </a:ext>
            </a:extLst>
          </p:cNvPr>
          <p:cNvSpPr/>
          <p:nvPr/>
        </p:nvSpPr>
        <p:spPr>
          <a:xfrm>
            <a:off x="603499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21:55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EC07A4C-3674-40D2-9B7A-B8C977AAEE90}"/>
              </a:ext>
            </a:extLst>
          </p:cNvPr>
          <p:cNvSpPr/>
          <p:nvPr/>
        </p:nvSpPr>
        <p:spPr>
          <a:xfrm>
            <a:off x="7005668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08:10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DE22F83F-D09F-47F4-AE90-C4E31463D7ED}"/>
              </a:ext>
            </a:extLst>
          </p:cNvPr>
          <p:cNvSpPr/>
          <p:nvPr/>
        </p:nvSpPr>
        <p:spPr>
          <a:xfrm>
            <a:off x="7005668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16:30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B96A8-F12A-43BD-A390-A78D6D39DBD0}"/>
              </a:ext>
            </a:extLst>
          </p:cNvPr>
          <p:cNvSpPr/>
          <p:nvPr/>
        </p:nvSpPr>
        <p:spPr>
          <a:xfrm>
            <a:off x="7005668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24:30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9B0446F-DDF5-45E5-BEC5-E1A65471CA01}"/>
              </a:ext>
            </a:extLst>
          </p:cNvPr>
          <p:cNvSpPr/>
          <p:nvPr/>
        </p:nvSpPr>
        <p:spPr>
          <a:xfrm>
            <a:off x="7918057" y="1722445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09:40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A183537-FDBA-41BC-9E1B-6851C006BA43}"/>
              </a:ext>
            </a:extLst>
          </p:cNvPr>
          <p:cNvSpPr/>
          <p:nvPr/>
        </p:nvSpPr>
        <p:spPr>
          <a:xfrm>
            <a:off x="7918057" y="1952558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19:20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D4F262-1545-4343-9C38-01D5F4561705}"/>
              </a:ext>
            </a:extLst>
          </p:cNvPr>
          <p:cNvSpPr/>
          <p:nvPr/>
        </p:nvSpPr>
        <p:spPr>
          <a:xfrm>
            <a:off x="7918057" y="2183330"/>
            <a:ext cx="501438" cy="175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26:00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098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4BCEF245-8A1F-40DA-8897-6FD05ECB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90" y="1441860"/>
            <a:ext cx="191573" cy="1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46131FC3-F02C-455D-94EA-C02AE528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421" y="1465713"/>
            <a:ext cx="155211" cy="15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8144791B-7A4A-43CB-B1ED-42C2A8BAB816}"/>
              </a:ext>
            </a:extLst>
          </p:cNvPr>
          <p:cNvSpPr txBox="1"/>
          <p:nvPr/>
        </p:nvSpPr>
        <p:spPr>
          <a:xfrm>
            <a:off x="5952601" y="1429082"/>
            <a:ext cx="968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조조</a:t>
            </a:r>
            <a:r>
              <a:rPr lang="en-US" altLang="ko-KR" sz="1000" dirty="0"/>
              <a:t>        </a:t>
            </a:r>
            <a:r>
              <a:rPr lang="ko-KR" altLang="en-US" sz="1000" dirty="0"/>
              <a:t>심야</a:t>
            </a:r>
          </a:p>
        </p:txBody>
      </p:sp>
      <p:pic>
        <p:nvPicPr>
          <p:cNvPr id="171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0BE844D3-583E-46E4-8A2D-6D2EE5CA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78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FDB2C654-0D84-4DA3-B10B-994972B2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6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3B82EBC7-CED5-436E-B34E-59CC4AE70C0A}"/>
              </a:ext>
            </a:extLst>
          </p:cNvPr>
          <p:cNvSpPr txBox="1"/>
          <p:nvPr/>
        </p:nvSpPr>
        <p:spPr>
          <a:xfrm>
            <a:off x="8344615" y="1888155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9562171-4B6E-4F11-AE8D-56371648506C}"/>
              </a:ext>
            </a:extLst>
          </p:cNvPr>
          <p:cNvSpPr txBox="1"/>
          <p:nvPr/>
        </p:nvSpPr>
        <p:spPr>
          <a:xfrm>
            <a:off x="8444562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2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990475A4-9C42-47C1-AB9C-1C7ABF38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957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í´ ì´ëª¨í°ì½ì ëí ì´ë¯¸ì§ ê²ìê²°ê³¼">
            <a:extLst>
              <a:ext uri="{FF2B5EF4-FFF2-40B4-BE49-F238E27FC236}">
                <a16:creationId xmlns:a16="http://schemas.microsoft.com/office/drawing/2014/main" id="{318682F1-8A25-48AD-8CD1-EB2F906D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55" y="1743174"/>
            <a:ext cx="118072" cy="12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881958AC-6653-411C-9F64-8AEAE1997104}"/>
              </a:ext>
            </a:extLst>
          </p:cNvPr>
          <p:cNvSpPr txBox="1"/>
          <p:nvPr/>
        </p:nvSpPr>
        <p:spPr>
          <a:xfrm>
            <a:off x="7553246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4EB038-32CA-41FD-A653-E1C82BC9C172}"/>
              </a:ext>
            </a:extLst>
          </p:cNvPr>
          <p:cNvSpPr txBox="1"/>
          <p:nvPr/>
        </p:nvSpPr>
        <p:spPr>
          <a:xfrm>
            <a:off x="6614490" y="1691997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pic>
        <p:nvPicPr>
          <p:cNvPr id="186" name="Picture 8" descr="ê²ì ë¬pngì ëí ì´ë¯¸ì§ ê²ìê²°ê³¼">
            <a:extLst>
              <a:ext uri="{FF2B5EF4-FFF2-40B4-BE49-F238E27FC236}">
                <a16:creationId xmlns:a16="http://schemas.microsoft.com/office/drawing/2014/main" id="{7B20E8EB-1DE3-48D4-A794-CE08E0DD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002" y="2205156"/>
            <a:ext cx="118684" cy="1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A572A3E4-92AF-4D0B-8AEA-7FA60442BBD8}"/>
              </a:ext>
            </a:extLst>
          </p:cNvPr>
          <p:cNvSpPr txBox="1"/>
          <p:nvPr/>
        </p:nvSpPr>
        <p:spPr>
          <a:xfrm>
            <a:off x="8444562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86650D7-C80A-4AB2-9104-186F73A37372}"/>
              </a:ext>
            </a:extLst>
          </p:cNvPr>
          <p:cNvSpPr txBox="1"/>
          <p:nvPr/>
        </p:nvSpPr>
        <p:spPr>
          <a:xfrm>
            <a:off x="7507106" y="2152221"/>
            <a:ext cx="452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5050"/>
                </a:solidFill>
              </a:rPr>
              <a:t>100</a:t>
            </a:r>
            <a:r>
              <a:rPr lang="ko-KR" altLang="en-US" sz="800" dirty="0">
                <a:solidFill>
                  <a:srgbClr val="FF5050"/>
                </a:solidFill>
              </a:rPr>
              <a:t>석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749B637-AA18-4F71-AD37-1904AD3365A0}"/>
              </a:ext>
            </a:extLst>
          </p:cNvPr>
          <p:cNvSpPr/>
          <p:nvPr/>
        </p:nvSpPr>
        <p:spPr>
          <a:xfrm>
            <a:off x="3449995" y="1922306"/>
            <a:ext cx="1124898" cy="2462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서울</a:t>
            </a:r>
            <a:r>
              <a:rPr lang="en-US" altLang="ko-KR" sz="1200" dirty="0">
                <a:solidFill>
                  <a:schemeClr val="bg1"/>
                </a:solidFill>
              </a:rPr>
              <a:t>(2)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F1FE55-B7BA-4623-882F-94D3F0E4D7DF}"/>
              </a:ext>
            </a:extLst>
          </p:cNvPr>
          <p:cNvSpPr txBox="1"/>
          <p:nvPr/>
        </p:nvSpPr>
        <p:spPr>
          <a:xfrm>
            <a:off x="3344980" y="1698040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극장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E64D91-24BE-4FEF-83C9-A1A4B00E0CE0}"/>
              </a:ext>
            </a:extLst>
          </p:cNvPr>
          <p:cNvSpPr/>
          <p:nvPr/>
        </p:nvSpPr>
        <p:spPr>
          <a:xfrm>
            <a:off x="3449995" y="2207930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A8CBA0A-C896-40A2-B0A3-AFED96A45549}"/>
              </a:ext>
            </a:extLst>
          </p:cNvPr>
          <p:cNvSpPr/>
          <p:nvPr/>
        </p:nvSpPr>
        <p:spPr>
          <a:xfrm>
            <a:off x="3449995" y="2518295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947BBB4-59B5-404D-8883-DB6A913F4A9A}"/>
              </a:ext>
            </a:extLst>
          </p:cNvPr>
          <p:cNvSpPr/>
          <p:nvPr/>
        </p:nvSpPr>
        <p:spPr>
          <a:xfrm>
            <a:off x="3449995" y="2844113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9B4A984-8485-42B1-9947-C0DECBE2CEDF}"/>
              </a:ext>
            </a:extLst>
          </p:cNvPr>
          <p:cNvSpPr/>
          <p:nvPr/>
        </p:nvSpPr>
        <p:spPr>
          <a:xfrm>
            <a:off x="3449995" y="316158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854C206-2799-4757-9F38-B0E2513B418A}"/>
              </a:ext>
            </a:extLst>
          </p:cNvPr>
          <p:cNvSpPr/>
          <p:nvPr/>
        </p:nvSpPr>
        <p:spPr>
          <a:xfrm>
            <a:off x="4644637" y="1929391"/>
            <a:ext cx="1212333" cy="21530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altLang="ko-KR" sz="9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영화관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211E140-7013-4956-AAB7-CE178C0ECD1E}"/>
              </a:ext>
            </a:extLst>
          </p:cNvPr>
          <p:cNvSpPr/>
          <p:nvPr/>
        </p:nvSpPr>
        <p:spPr>
          <a:xfrm>
            <a:off x="3449995" y="3503501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BAEFA70-EA82-4ADC-AE45-11EF36B27D85}"/>
              </a:ext>
            </a:extLst>
          </p:cNvPr>
          <p:cNvSpPr/>
          <p:nvPr/>
        </p:nvSpPr>
        <p:spPr>
          <a:xfrm>
            <a:off x="3449995" y="3836262"/>
            <a:ext cx="1124898" cy="24621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서울</a:t>
            </a:r>
            <a:r>
              <a:rPr lang="en-US" altLang="ko-KR" sz="1200" dirty="0">
                <a:solidFill>
                  <a:schemeClr val="tx1"/>
                </a:solidFill>
              </a:rPr>
              <a:t>(2)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36B339-1E46-4287-90B3-48C174A22E2C}"/>
              </a:ext>
            </a:extLst>
          </p:cNvPr>
          <p:cNvSpPr/>
          <p:nvPr/>
        </p:nvSpPr>
        <p:spPr>
          <a:xfrm>
            <a:off x="4755062" y="1645143"/>
            <a:ext cx="1190625" cy="13850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</a:rPr>
              <a:t>달력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D6F8F74-4964-41E6-BA62-B1DF8482EE00}"/>
              </a:ext>
            </a:extLst>
          </p:cNvPr>
          <p:cNvGrpSpPr/>
          <p:nvPr/>
        </p:nvGrpSpPr>
        <p:grpSpPr>
          <a:xfrm>
            <a:off x="3128781" y="1377229"/>
            <a:ext cx="254379" cy="264540"/>
            <a:chOff x="5672667" y="2302072"/>
            <a:chExt cx="270933" cy="270933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B9F1C64-4D22-4E53-A3FE-BB6A22897E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E0BB8B-BB54-432D-8198-5BA7E4B369AF}"/>
                </a:ext>
              </a:extLst>
            </p:cNvPr>
            <p:cNvSpPr txBox="1"/>
            <p:nvPr/>
          </p:nvSpPr>
          <p:spPr>
            <a:xfrm>
              <a:off x="5678931" y="231442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EB3774B-CAC6-4CCE-A6A3-6D3AF5AE4C66}"/>
              </a:ext>
            </a:extLst>
          </p:cNvPr>
          <p:cNvGrpSpPr/>
          <p:nvPr/>
        </p:nvGrpSpPr>
        <p:grpSpPr>
          <a:xfrm>
            <a:off x="5752473" y="1151530"/>
            <a:ext cx="254379" cy="264540"/>
            <a:chOff x="5672667" y="2302072"/>
            <a:chExt cx="270933" cy="270933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6CD71C-9631-4989-B4CC-E4A289A42584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FAD5CAE-16A0-4698-A22F-849C80827CBF}"/>
                </a:ext>
              </a:extLst>
            </p:cNvPr>
            <p:cNvSpPr txBox="1"/>
            <p:nvPr/>
          </p:nvSpPr>
          <p:spPr>
            <a:xfrm>
              <a:off x="5674792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6D7A4C-E9C6-4DD6-BDCD-ACB8A24B94A2}"/>
              </a:ext>
            </a:extLst>
          </p:cNvPr>
          <p:cNvSpPr/>
          <p:nvPr/>
        </p:nvSpPr>
        <p:spPr>
          <a:xfrm>
            <a:off x="7029179" y="6356532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예매하기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97BC1B-D1D2-43D5-8861-C9AA933D2B82}"/>
              </a:ext>
            </a:extLst>
          </p:cNvPr>
          <p:cNvCxnSpPr/>
          <p:nvPr/>
        </p:nvCxnSpPr>
        <p:spPr>
          <a:xfrm>
            <a:off x="3954654" y="6206184"/>
            <a:ext cx="3672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BA658A-D038-4077-B369-C490D7E0CBA0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ECF195-E0A1-4F6C-8CC2-B5C8A0B46978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568A6D-1DE7-409F-85B6-B96E16208FE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1F3C7E9-81D9-4A7B-B0B2-6BDA0F5677F8}"/>
                </a:ext>
              </a:extLst>
            </p:cNvPr>
            <p:cNvSpPr txBox="1"/>
            <p:nvPr/>
          </p:nvSpPr>
          <p:spPr>
            <a:xfrm>
              <a:off x="69145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F3A377-32CA-42E8-95D3-62B5ED43DC60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14C2B78-AB89-4AF5-8444-A4BFD2B64B03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16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26885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406087" y="650117"/>
              <a:ext cx="1209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마이페이지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9" y="2166892"/>
            <a:ext cx="838200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회원정보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/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아이디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54285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F12B9A-D7B4-4C19-BF24-33560B390BC9}"/>
              </a:ext>
            </a:extLst>
          </p:cNvPr>
          <p:cNvSpPr/>
          <p:nvPr/>
        </p:nvSpPr>
        <p:spPr>
          <a:xfrm>
            <a:off x="3363401" y="4403014"/>
            <a:ext cx="5192202" cy="7092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90577B-D170-420C-B25E-B27C8359F1E5}"/>
              </a:ext>
            </a:extLst>
          </p:cNvPr>
          <p:cNvSpPr/>
          <p:nvPr/>
        </p:nvSpPr>
        <p:spPr>
          <a:xfrm>
            <a:off x="3363401" y="4164435"/>
            <a:ext cx="838200" cy="2336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예매 내역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B483687-7632-4432-96AC-B09F79FDEA3B}"/>
              </a:ext>
            </a:extLst>
          </p:cNvPr>
          <p:cNvSpPr/>
          <p:nvPr/>
        </p:nvSpPr>
        <p:spPr>
          <a:xfrm>
            <a:off x="4201601" y="4164435"/>
            <a:ext cx="838200" cy="2336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지난내역</a:t>
            </a: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A1DE4B76-F0FE-4207-A192-67468E9A871E}"/>
              </a:ext>
            </a:extLst>
          </p:cNvPr>
          <p:cNvGraphicFramePr>
            <a:graphicFrameLocks noGrp="1"/>
          </p:cNvGraphicFramePr>
          <p:nvPr/>
        </p:nvGraphicFramePr>
        <p:xfrm>
          <a:off x="3453618" y="4526968"/>
          <a:ext cx="4977147" cy="523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021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75631830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43564331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89805626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2707322609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430957553"/>
                    </a:ext>
                  </a:extLst>
                </a:gridCol>
                <a:gridCol w="711021">
                  <a:extLst>
                    <a:ext uri="{9D8B030D-6E8A-4147-A177-3AD203B41FA5}">
                      <a16:colId xmlns:a16="http://schemas.microsoft.com/office/drawing/2014/main" val="550515660"/>
                    </a:ext>
                  </a:extLst>
                </a:gridCol>
              </a:tblGrid>
              <a:tr h="2634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No.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영화제목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상영일시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예매취소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5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1.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M123528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lt"/>
                        </a:rPr>
                        <a:t>엑시트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lt"/>
                        </a:rPr>
                        <a:t>강남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lt"/>
                        </a:rPr>
                        <a:t>2019.09.05</a:t>
                      </a:r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31BF52-880A-491E-9D64-8442C0DD7EAD}"/>
              </a:ext>
            </a:extLst>
          </p:cNvPr>
          <p:cNvSpPr/>
          <p:nvPr/>
        </p:nvSpPr>
        <p:spPr>
          <a:xfrm>
            <a:off x="7836453" y="4843771"/>
            <a:ext cx="499827" cy="1639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예매취소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2848EE4-2CAA-4F1A-AD48-C3B7AF378ABE}"/>
              </a:ext>
            </a:extLst>
          </p:cNvPr>
          <p:cNvSpPr/>
          <p:nvPr/>
        </p:nvSpPr>
        <p:spPr>
          <a:xfrm>
            <a:off x="3311610" y="3849498"/>
            <a:ext cx="1190756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예매 확인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AC625D5-CF27-4FAF-BD6B-D25AD6166BA7}"/>
              </a:ext>
            </a:extLst>
          </p:cNvPr>
          <p:cNvSpPr/>
          <p:nvPr/>
        </p:nvSpPr>
        <p:spPr>
          <a:xfrm>
            <a:off x="4388471" y="3849498"/>
            <a:ext cx="3840168" cy="268333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예매하신 영화 내역과 취소 내역을 확인할 수 있습니다</a:t>
            </a:r>
            <a:r>
              <a:rPr lang="en-US" altLang="ko-KR" sz="600" b="1" dirty="0">
                <a:solidFill>
                  <a:schemeClr val="tx1"/>
                </a:solidFill>
              </a:rPr>
              <a:t>. 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6B83F2-65D9-4175-9743-F8FD06ED5798}"/>
              </a:ext>
            </a:extLst>
          </p:cNvPr>
          <p:cNvSpPr/>
          <p:nvPr/>
        </p:nvSpPr>
        <p:spPr>
          <a:xfrm>
            <a:off x="7545520" y="2160125"/>
            <a:ext cx="838200" cy="2620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회원정보수정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018284-93A5-4561-9C6F-0861E9F39527}"/>
              </a:ext>
            </a:extLst>
          </p:cNvPr>
          <p:cNvGrpSpPr/>
          <p:nvPr/>
        </p:nvGrpSpPr>
        <p:grpSpPr>
          <a:xfrm>
            <a:off x="8424571" y="1520535"/>
            <a:ext cx="1974064" cy="1463185"/>
            <a:chOff x="6625018" y="1449924"/>
            <a:chExt cx="2032739" cy="1659467"/>
          </a:xfrm>
        </p:grpSpPr>
        <p:sp>
          <p:nvSpPr>
            <p:cNvPr id="83" name="한쪽 모서리가 잘린 사각형 47">
              <a:extLst>
                <a:ext uri="{FF2B5EF4-FFF2-40B4-BE49-F238E27FC236}">
                  <a16:creationId xmlns:a16="http://schemas.microsoft.com/office/drawing/2014/main" id="{954723E9-E246-4E7E-99C5-014F4547DEF1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회원정보 수정 버튼을 눌러 정보를 수정합니다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.(</a:t>
              </a:r>
              <a:r>
                <a:rPr lang="ko-KR" altLang="en-US" sz="800" dirty="0">
                  <a:solidFill>
                    <a:schemeClr val="tx1"/>
                  </a:solidFill>
                </a:rPr>
                <a:t>새창으로</a:t>
              </a:r>
              <a:r>
                <a:rPr lang="en-US" altLang="ko-KR" sz="800" dirty="0">
                  <a:solidFill>
                    <a:schemeClr val="tx1"/>
                  </a:solidFill>
                </a:rPr>
                <a:t>) </a:t>
              </a:r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991A962E-B7FB-4E7B-A33D-4BDFE6479E59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F091CD0-DE4D-4EF2-88A3-450E2FF5F13F}"/>
              </a:ext>
            </a:extLst>
          </p:cNvPr>
          <p:cNvGrpSpPr/>
          <p:nvPr/>
        </p:nvGrpSpPr>
        <p:grpSpPr>
          <a:xfrm>
            <a:off x="4141770" y="2134164"/>
            <a:ext cx="254379" cy="264540"/>
            <a:chOff x="5672667" y="2302072"/>
            <a:chExt cx="270933" cy="27093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DA7C73-4714-4507-8F8C-152B62D3FD5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2E4DD7-5545-4FED-9C3B-1979386AE4EB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1531E29-3CAD-4584-80E5-99130E63E618}"/>
              </a:ext>
            </a:extLst>
          </p:cNvPr>
          <p:cNvGrpSpPr/>
          <p:nvPr/>
        </p:nvGrpSpPr>
        <p:grpSpPr>
          <a:xfrm>
            <a:off x="4257183" y="3690245"/>
            <a:ext cx="254379" cy="264540"/>
            <a:chOff x="5672667" y="2302072"/>
            <a:chExt cx="270933" cy="270933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30C5C76E-C92E-4CDE-924D-BF495919F7C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9ECC408-162B-42ED-8D90-D98E9F5DFDE6}"/>
                </a:ext>
              </a:extLst>
            </p:cNvPr>
            <p:cNvSpPr txBox="1"/>
            <p:nvPr/>
          </p:nvSpPr>
          <p:spPr>
            <a:xfrm>
              <a:off x="5674797" y="2314426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7A6197D-A532-4E75-8F28-66126886039A}"/>
              </a:ext>
            </a:extLst>
          </p:cNvPr>
          <p:cNvGrpSpPr/>
          <p:nvPr/>
        </p:nvGrpSpPr>
        <p:grpSpPr>
          <a:xfrm>
            <a:off x="8146476" y="1930870"/>
            <a:ext cx="254379" cy="264540"/>
            <a:chOff x="5672667" y="2302072"/>
            <a:chExt cx="270933" cy="270933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AA720B-667F-4DB3-B927-26DC5D581CDE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A1D874-52E2-4105-9A5D-7E9E8775C810}"/>
                </a:ext>
              </a:extLst>
            </p:cNvPr>
            <p:cNvSpPr txBox="1"/>
            <p:nvPr/>
          </p:nvSpPr>
          <p:spPr>
            <a:xfrm>
              <a:off x="5674797" y="2314425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354EEFE-1D3B-45C0-B62E-D7EBFE6237A2}"/>
              </a:ext>
            </a:extLst>
          </p:cNvPr>
          <p:cNvGrpSpPr/>
          <p:nvPr/>
        </p:nvGrpSpPr>
        <p:grpSpPr>
          <a:xfrm>
            <a:off x="1737461" y="1976084"/>
            <a:ext cx="1709785" cy="1463185"/>
            <a:chOff x="3460567" y="1417936"/>
            <a:chExt cx="2058726" cy="1659467"/>
          </a:xfrm>
        </p:grpSpPr>
        <p:sp>
          <p:nvSpPr>
            <p:cNvPr id="35" name="한쪽 모서리가 잘린 사각형 47">
              <a:extLst>
                <a:ext uri="{FF2B5EF4-FFF2-40B4-BE49-F238E27FC236}">
                  <a16:creationId xmlns:a16="http://schemas.microsoft.com/office/drawing/2014/main" id="{85A64A20-1510-4777-B020-9877115857D2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등록된 회원정보를 확인할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AA59F9D-1057-4ACB-80C0-FA785287A1BE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2C2DC-98C0-43BA-9ACF-34545FBC1844}"/>
              </a:ext>
            </a:extLst>
          </p:cNvPr>
          <p:cNvGrpSpPr/>
          <p:nvPr/>
        </p:nvGrpSpPr>
        <p:grpSpPr>
          <a:xfrm>
            <a:off x="1737461" y="3983664"/>
            <a:ext cx="1709785" cy="1463185"/>
            <a:chOff x="3460567" y="1417936"/>
            <a:chExt cx="2058726" cy="1659467"/>
          </a:xfrm>
        </p:grpSpPr>
        <p:sp>
          <p:nvSpPr>
            <p:cNvPr id="38" name="한쪽 모서리가 잘린 사각형 47">
              <a:extLst>
                <a:ext uri="{FF2B5EF4-FFF2-40B4-BE49-F238E27FC236}">
                  <a16:creationId xmlns:a16="http://schemas.microsoft.com/office/drawing/2014/main" id="{BB2E9A77-77DD-4E39-8981-06DBE4B46B09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예매 내역 및 지난 내역을 확인 할 수 있습니다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D82D1431-D1E4-4C0F-BCD1-067C4EB8CBC8}"/>
                </a:ext>
              </a:extLst>
            </p:cNvPr>
            <p:cNvSpPr/>
            <p:nvPr/>
          </p:nvSpPr>
          <p:spPr>
            <a:xfrm rot="5400000">
              <a:off x="5386401" y="1723732"/>
              <a:ext cx="154392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75691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비밀번호 재확인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비밀번호 재확인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안전한 회원정보 수정을 위하여 비밀번호를 다시 한 번 입력해주세요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005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3361" y="42955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회원정보 수정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000797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회원정보수정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120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생년월일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휴대폰                                      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29471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F6FD817-B6DF-42AA-9558-310984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28" y="1673207"/>
            <a:ext cx="598122" cy="507017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E5F3017-F8D7-416B-86F4-87C43AD838CE}"/>
              </a:ext>
            </a:extLst>
          </p:cNvPr>
          <p:cNvSpPr/>
          <p:nvPr/>
        </p:nvSpPr>
        <p:spPr>
          <a:xfrm>
            <a:off x="4153610" y="1886426"/>
            <a:ext cx="598122" cy="1718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22867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m@acorn.com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228670" y="273105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19000000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228670" y="247449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이름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305663B-5ACA-4004-987F-D924192BFDD8}"/>
              </a:ext>
            </a:extLst>
          </p:cNvPr>
          <p:cNvSpPr/>
          <p:nvPr/>
        </p:nvSpPr>
        <p:spPr>
          <a:xfrm>
            <a:off x="4228670" y="321103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010-0000-0000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F51E09-DE45-49E0-8BB9-1DB0EEEED6BA}"/>
              </a:ext>
            </a:extLst>
          </p:cNvPr>
          <p:cNvSpPr/>
          <p:nvPr/>
        </p:nvSpPr>
        <p:spPr>
          <a:xfrm>
            <a:off x="7529044" y="3481482"/>
            <a:ext cx="838200" cy="262031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75776D-4C2E-4AB8-A621-1E16024E1392}"/>
              </a:ext>
            </a:extLst>
          </p:cNvPr>
          <p:cNvSpPr/>
          <p:nvPr/>
        </p:nvSpPr>
        <p:spPr>
          <a:xfrm>
            <a:off x="7569941" y="4885883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C61301-7AD6-4CDD-AC85-B1E0B1F8D57E}"/>
              </a:ext>
            </a:extLst>
          </p:cNvPr>
          <p:cNvSpPr/>
          <p:nvPr/>
        </p:nvSpPr>
        <p:spPr>
          <a:xfrm>
            <a:off x="6715265" y="4886314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비밀번호변경</a:t>
            </a:r>
          </a:p>
        </p:txBody>
      </p:sp>
    </p:spTree>
    <p:extLst>
      <p:ext uri="{BB962C8B-B14F-4D97-AF65-F5344CB8AC3E}">
        <p14:creationId xmlns:p14="http://schemas.microsoft.com/office/powerpoint/2010/main" val="1720732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7988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40863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회원정보수정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5295901" y="650117"/>
              <a:ext cx="13411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AB25324-5DAB-409C-BFFF-A67D65439AF5}"/>
              </a:ext>
            </a:extLst>
          </p:cNvPr>
          <p:cNvSpPr/>
          <p:nvPr/>
        </p:nvSpPr>
        <p:spPr>
          <a:xfrm>
            <a:off x="3501568" y="2166892"/>
            <a:ext cx="1265504" cy="28575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50" b="1" dirty="0">
                <a:solidFill>
                  <a:schemeClr val="tx1"/>
                </a:solidFill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A3C668-3B60-467A-A0AC-6560BA035A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81546" y="2445308"/>
          <a:ext cx="4802174" cy="966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174">
                  <a:extLst>
                    <a:ext uri="{9D8B030D-6E8A-4147-A177-3AD203B41FA5}">
                      <a16:colId xmlns:a16="http://schemas.microsoft.com/office/drawing/2014/main" val="1763038946"/>
                    </a:ext>
                  </a:extLst>
                </a:gridCol>
              </a:tblGrid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현재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523773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192386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latin typeface="+mn-lt"/>
                        </a:rPr>
                        <a:t>새 비밀번호 확인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657794"/>
                  </a:ext>
                </a:extLst>
              </a:tr>
              <a:tr h="24155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054572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D40EE5-BC46-45CA-AB9E-E9967983F32E}"/>
              </a:ext>
            </a:extLst>
          </p:cNvPr>
          <p:cNvSpPr/>
          <p:nvPr/>
        </p:nvSpPr>
        <p:spPr>
          <a:xfrm>
            <a:off x="7545520" y="3239926"/>
            <a:ext cx="838200" cy="2620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수정완료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288534A-C544-40CB-9243-66BDE293A1BB}"/>
              </a:ext>
            </a:extLst>
          </p:cNvPr>
          <p:cNvSpPr/>
          <p:nvPr/>
        </p:nvSpPr>
        <p:spPr>
          <a:xfrm>
            <a:off x="4563950" y="2959463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C47CC3-1178-49BA-9386-1FDE2944819E}"/>
              </a:ext>
            </a:extLst>
          </p:cNvPr>
          <p:cNvSpPr/>
          <p:nvPr/>
        </p:nvSpPr>
        <p:spPr>
          <a:xfrm>
            <a:off x="4563950" y="2723438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EF7B3A0-3EF5-4BB1-9043-EF033A6BA50C}"/>
              </a:ext>
            </a:extLst>
          </p:cNvPr>
          <p:cNvSpPr/>
          <p:nvPr/>
        </p:nvSpPr>
        <p:spPr>
          <a:xfrm>
            <a:off x="4563950" y="2477036"/>
            <a:ext cx="1067230" cy="171832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83E4C2-7C70-4B09-B878-8EF336736FD1}"/>
              </a:ext>
            </a:extLst>
          </p:cNvPr>
          <p:cNvSpPr/>
          <p:nvPr/>
        </p:nvSpPr>
        <p:spPr>
          <a:xfrm>
            <a:off x="4486656" y="2196146"/>
            <a:ext cx="2676144" cy="23468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현재 비밀번호를 입력한 후 새로 사용할 비밀번호를 입력하세요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5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950961" y="3156533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950961" y="3593332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7084874" y="3209661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7084874" y="368632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379208" y="2040640"/>
            <a:ext cx="2087834" cy="36441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E0398D-B909-4B59-AE03-E228B4BDC8C6}"/>
              </a:ext>
            </a:extLst>
          </p:cNvPr>
          <p:cNvSpPr/>
          <p:nvPr/>
        </p:nvSpPr>
        <p:spPr>
          <a:xfrm>
            <a:off x="4379208" y="2370743"/>
            <a:ext cx="3537972" cy="22186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비밀번호 입력 후 탈퇴 신청을 하시면 탈퇴절차가 완료됩니다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4" cy="1463185"/>
            <a:chOff x="6625018" y="1449924"/>
            <a:chExt cx="2032739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 재확인을 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비밀번호가 유효하면 회원정보수정 페이지로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45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297418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4028839" y="1775303"/>
            <a:ext cx="4160677" cy="264429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 탈퇴 페이지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FEEE99-AC40-4411-974B-0900680BEBDA}"/>
              </a:ext>
            </a:extLst>
          </p:cNvPr>
          <p:cNvSpPr/>
          <p:nvPr/>
        </p:nvSpPr>
        <p:spPr>
          <a:xfrm>
            <a:off x="4964257" y="2337203"/>
            <a:ext cx="2539987" cy="73421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회원탈퇴가 완료되었습니다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41050FC-3F3E-46BF-B00D-3A045079CADD}"/>
              </a:ext>
            </a:extLst>
          </p:cNvPr>
          <p:cNvSpPr/>
          <p:nvPr/>
        </p:nvSpPr>
        <p:spPr>
          <a:xfrm rot="16200000">
            <a:off x="8410594" y="225149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F22D19-82C5-4C6A-B5FE-19D5BA003942}"/>
              </a:ext>
            </a:extLst>
          </p:cNvPr>
          <p:cNvGrpSpPr/>
          <p:nvPr/>
        </p:nvGrpSpPr>
        <p:grpSpPr>
          <a:xfrm>
            <a:off x="7545716" y="2142978"/>
            <a:ext cx="1974065" cy="1463185"/>
            <a:chOff x="6625018" y="1449924"/>
            <a:chExt cx="2032740" cy="1659467"/>
          </a:xfrm>
        </p:grpSpPr>
        <p:sp>
          <p:nvSpPr>
            <p:cNvPr id="29" name="한쪽 모서리가 잘린 사각형 47">
              <a:extLst>
                <a:ext uri="{FF2B5EF4-FFF2-40B4-BE49-F238E27FC236}">
                  <a16:creationId xmlns:a16="http://schemas.microsoft.com/office/drawing/2014/main" id="{C2CACD9F-23CD-4D40-9826-FEAF2D00C115}"/>
                </a:ext>
              </a:extLst>
            </p:cNvPr>
            <p:cNvSpPr/>
            <p:nvPr/>
          </p:nvSpPr>
          <p:spPr>
            <a:xfrm flipH="1">
              <a:off x="6710424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회원탈퇴 완료 메시지를 띄우고 홈으로 버튼을 누르면 메인으로 이동합니다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8B2D1184-83C2-4FBC-BC13-4975886B3923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FCA8E3-7432-44A2-8331-258881BEC797}"/>
              </a:ext>
            </a:extLst>
          </p:cNvPr>
          <p:cNvSpPr/>
          <p:nvPr/>
        </p:nvSpPr>
        <p:spPr>
          <a:xfrm>
            <a:off x="5484489" y="3172246"/>
            <a:ext cx="1499522" cy="303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홈으로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3384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217143"/>
            <a:ext cx="5192202" cy="25190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1384612"/>
            <a:ext cx="51922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이메일</a:t>
            </a:r>
            <a:r>
              <a:rPr lang="en-US" altLang="ko-KR" sz="1000" b="0" dirty="0"/>
              <a:t>:</a:t>
            </a:r>
          </a:p>
          <a:p>
            <a:pPr eaLnBrk="1" hangingPunct="1"/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1D9CC4D-28AE-43AF-977F-CD54BE3CE40F}"/>
              </a:ext>
            </a:extLst>
          </p:cNvPr>
          <p:cNvGrpSpPr/>
          <p:nvPr/>
        </p:nvGrpSpPr>
        <p:grpSpPr>
          <a:xfrm>
            <a:off x="3363402" y="500931"/>
            <a:ext cx="5370552" cy="597805"/>
            <a:chOff x="3363402" y="500931"/>
            <a:chExt cx="5370552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F4518F9-ED1A-48C7-B8C0-978E47F3612F}"/>
                </a:ext>
              </a:extLst>
            </p:cNvPr>
            <p:cNvSpPr txBox="1"/>
            <p:nvPr/>
          </p:nvSpPr>
          <p:spPr>
            <a:xfrm>
              <a:off x="4971412" y="815095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최신개봉작</a:t>
              </a:r>
              <a:endParaRPr lang="ko-KR" altLang="en-US" sz="1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46276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팀명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93502A-549F-4CFD-A105-790D1CEDED60}"/>
                </a:ext>
              </a:extLst>
            </p:cNvPr>
            <p:cNvSpPr txBox="1"/>
            <p:nvPr/>
          </p:nvSpPr>
          <p:spPr>
            <a:xfrm>
              <a:off x="6969285" y="815095"/>
              <a:ext cx="870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이벤트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07BDB9-7123-4D3F-8807-70A27EBA79E5}"/>
                </a:ext>
              </a:extLst>
            </p:cNvPr>
            <p:cNvSpPr txBox="1"/>
            <p:nvPr/>
          </p:nvSpPr>
          <p:spPr>
            <a:xfrm>
              <a:off x="6009492" y="806892"/>
              <a:ext cx="1184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상영예정작</a:t>
              </a:r>
              <a:endParaRPr lang="ko-KR" altLang="en-US" sz="1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68BDB4B-9F51-4397-B402-4477694CD37E}"/>
                </a:ext>
              </a:extLst>
            </p:cNvPr>
            <p:cNvSpPr txBox="1"/>
            <p:nvPr/>
          </p:nvSpPr>
          <p:spPr>
            <a:xfrm>
              <a:off x="7669674" y="812923"/>
              <a:ext cx="10642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커뮤니티</a:t>
              </a:r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5F214EF-40D2-4005-AC18-B792DEC44149}"/>
              </a:ext>
            </a:extLst>
          </p:cNvPr>
          <p:cNvSpPr/>
          <p:nvPr/>
        </p:nvSpPr>
        <p:spPr>
          <a:xfrm>
            <a:off x="3363401" y="3996967"/>
            <a:ext cx="2365852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8F5476B-D2BF-45A6-AC3D-F036C39D3A26}"/>
              </a:ext>
            </a:extLst>
          </p:cNvPr>
          <p:cNvSpPr/>
          <p:nvPr/>
        </p:nvSpPr>
        <p:spPr>
          <a:xfrm>
            <a:off x="6189752" y="3996967"/>
            <a:ext cx="2365851" cy="13835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871A24F-D320-4C82-B489-17925055FFB3}"/>
              </a:ext>
            </a:extLst>
          </p:cNvPr>
          <p:cNvGrpSpPr/>
          <p:nvPr/>
        </p:nvGrpSpPr>
        <p:grpSpPr>
          <a:xfrm>
            <a:off x="5115079" y="5442507"/>
            <a:ext cx="537230" cy="184666"/>
            <a:chOff x="5253622" y="3374848"/>
            <a:chExt cx="537230" cy="18466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5A981C9-555D-434E-8B9D-A6F067FB65FE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E213627-E5CA-4D51-AD55-436CAE00063F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43364F7-80EB-4E81-9DCF-5DA4B5CE00F9}"/>
              </a:ext>
            </a:extLst>
          </p:cNvPr>
          <p:cNvGrpSpPr/>
          <p:nvPr/>
        </p:nvGrpSpPr>
        <p:grpSpPr>
          <a:xfrm>
            <a:off x="8069977" y="5400702"/>
            <a:ext cx="537230" cy="184666"/>
            <a:chOff x="5253622" y="3374848"/>
            <a:chExt cx="537230" cy="184666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1AC6EE-622B-45D7-87B1-BABE50BD8D64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CB8B44-9471-4E8F-9182-6E9832DB9728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5454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084220" y="5920760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8EE06-F06B-4E3A-9D2F-4113B07E688F}"/>
              </a:ext>
            </a:extLst>
          </p:cNvPr>
          <p:cNvGrpSpPr/>
          <p:nvPr/>
        </p:nvGrpSpPr>
        <p:grpSpPr>
          <a:xfrm>
            <a:off x="3005670" y="5219771"/>
            <a:ext cx="1717463" cy="1463185"/>
            <a:chOff x="3460567" y="1417936"/>
            <a:chExt cx="2067971" cy="1659467"/>
          </a:xfrm>
        </p:grpSpPr>
        <p:sp>
          <p:nvSpPr>
            <p:cNvPr id="34" name="한쪽 모서리가 잘린 사각형 47">
              <a:extLst>
                <a:ext uri="{FF2B5EF4-FFF2-40B4-BE49-F238E27FC236}">
                  <a16:creationId xmlns:a16="http://schemas.microsoft.com/office/drawing/2014/main" id="{AECDF2E0-BC37-4B01-94B4-31F50BBED70B}"/>
                </a:ext>
              </a:extLst>
            </p:cNvPr>
            <p:cNvSpPr/>
            <p:nvPr/>
          </p:nvSpPr>
          <p:spPr>
            <a:xfrm flipH="1">
              <a:off x="3460567" y="1417936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정보를 입력하여 확인버튼을 누르면 회원가입이 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0C750680-E314-457F-8B12-389E1E825680}"/>
                </a:ext>
              </a:extLst>
            </p:cNvPr>
            <p:cNvSpPr/>
            <p:nvPr/>
          </p:nvSpPr>
          <p:spPr>
            <a:xfrm rot="5400000">
              <a:off x="5395646" y="2114777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138826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397930" y="1215858"/>
            <a:ext cx="254379" cy="264540"/>
            <a:chOff x="5672667" y="2302072"/>
            <a:chExt cx="27093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171646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02840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237717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27465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1BC405C-6F09-4040-9842-3B038F5A9D52}"/>
              </a:ext>
            </a:extLst>
          </p:cNvPr>
          <p:cNvGrpSpPr/>
          <p:nvPr/>
        </p:nvGrpSpPr>
        <p:grpSpPr>
          <a:xfrm>
            <a:off x="4909880" y="5224188"/>
            <a:ext cx="254379" cy="264540"/>
            <a:chOff x="5672667" y="2302072"/>
            <a:chExt cx="270933" cy="270933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792E990-AFFC-470E-90E0-E3A14C558230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8AB9B9-1CDF-4B27-A02B-5FB1627D124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7B6E1BB-5E38-425F-BB60-E2CD839E1BA9}"/>
              </a:ext>
            </a:extLst>
          </p:cNvPr>
          <p:cNvGrpSpPr/>
          <p:nvPr/>
        </p:nvGrpSpPr>
        <p:grpSpPr>
          <a:xfrm>
            <a:off x="5018245" y="5699532"/>
            <a:ext cx="316112" cy="264540"/>
            <a:chOff x="5639791" y="2302072"/>
            <a:chExt cx="336683" cy="27093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38C94B5-D479-42E4-A8BD-390F1DF4EBAA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E4418E-07E4-4E49-830D-9B3655B5C9ED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10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1333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38C305F-0410-4565-A173-F4F01245F2A8}"/>
              </a:ext>
            </a:extLst>
          </p:cNvPr>
          <p:cNvGrpSpPr/>
          <p:nvPr/>
        </p:nvGrpSpPr>
        <p:grpSpPr>
          <a:xfrm>
            <a:off x="7815598" y="5208012"/>
            <a:ext cx="254379" cy="264540"/>
            <a:chOff x="5672667" y="2302072"/>
            <a:chExt cx="270933" cy="270933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84834B5-2420-49E8-8B6B-988DC96DAF1F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C801AA-B17B-43B6-94B6-9660BC089BD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3968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4775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69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174597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70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03465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71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33521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72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26660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973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4270613" y="30894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5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13731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57760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제품 상세 설명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57760" y="321779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05846" y="321119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  <a:endCxn id="69" idx="0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CB2C86-EB58-4EA3-B3B8-545335142ED9}"/>
              </a:ext>
            </a:extLst>
          </p:cNvPr>
          <p:cNvSpPr/>
          <p:nvPr/>
        </p:nvSpPr>
        <p:spPr>
          <a:xfrm>
            <a:off x="5158869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1FA7C24-1F3E-4E92-B7BF-E1F5F211FC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2237" y="281326"/>
            <a:ext cx="592440" cy="196331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8002" y="1795421"/>
            <a:ext cx="784568" cy="2046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FD459A2-C9E6-4ED9-99FC-81D6F50C8CCF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4496372" y="274153"/>
            <a:ext cx="551391" cy="196946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</p:cNvCxnSpPr>
          <p:nvPr/>
        </p:nvCxnSpPr>
        <p:spPr>
          <a:xfrm rot="5400000">
            <a:off x="4288087" y="1749641"/>
            <a:ext cx="791170" cy="21451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메인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1534580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이용 약관 동의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37F6C90-1A93-4CC4-92E3-DED2E3ACA6F2}"/>
              </a:ext>
            </a:extLst>
          </p:cNvPr>
          <p:cNvSpPr/>
          <p:nvPr/>
        </p:nvSpPr>
        <p:spPr>
          <a:xfrm>
            <a:off x="7122189" y="157562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비밀번호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찾기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직선 연결선 38"/>
          <p:cNvCxnSpPr>
            <a:stCxn id="69" idx="2"/>
            <a:endCxn id="6" idx="0"/>
          </p:cNvCxnSpPr>
          <p:nvPr/>
        </p:nvCxnSpPr>
        <p:spPr>
          <a:xfrm flipH="1">
            <a:off x="5755688" y="1919215"/>
            <a:ext cx="1109" cy="12985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5755688" y="3602430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" idx="2"/>
          </p:cNvCxnSpPr>
          <p:nvPr/>
        </p:nvCxnSpPr>
        <p:spPr>
          <a:xfrm flipH="1">
            <a:off x="3611658" y="3602430"/>
            <a:ext cx="1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32DCE3-86DD-409B-9468-2E65AD360283}"/>
              </a:ext>
            </a:extLst>
          </p:cNvPr>
          <p:cNvSpPr/>
          <p:nvPr/>
        </p:nvSpPr>
        <p:spPr>
          <a:xfrm>
            <a:off x="3189408" y="213592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31" name="직선 연결선 30"/>
          <p:cNvCxnSpPr>
            <a:stCxn id="36" idx="2"/>
            <a:endCxn id="29" idx="0"/>
          </p:cNvCxnSpPr>
          <p:nvPr/>
        </p:nvCxnSpPr>
        <p:spPr>
          <a:xfrm>
            <a:off x="3787336" y="1919215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013176" y="379920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회원 정보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13175" y="4467596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비밀번호 재확인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stCxn id="43" idx="2"/>
            <a:endCxn id="44" idx="0"/>
          </p:cNvCxnSpPr>
          <p:nvPr/>
        </p:nvCxnSpPr>
        <p:spPr>
          <a:xfrm flipH="1">
            <a:off x="3611103" y="4183836"/>
            <a:ext cx="1" cy="2837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13175" y="5080823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회원탈퇴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46" idx="0"/>
          </p:cNvCxnSpPr>
          <p:nvPr/>
        </p:nvCxnSpPr>
        <p:spPr>
          <a:xfrm>
            <a:off x="3610550" y="4852231"/>
            <a:ext cx="553" cy="2285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205845" y="3819137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판매 상품 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803773" y="3602430"/>
            <a:ext cx="0" cy="2167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 smtClean="0"/>
              <a:t>사이트맵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85133" y="2469136"/>
            <a:ext cx="1330468" cy="379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상세보기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&amp; </a:t>
            </a:r>
            <a:r>
              <a:rPr lang="ko-KR" altLang="en-US" sz="900" dirty="0" smtClean="0">
                <a:solidFill>
                  <a:schemeClr val="tx1"/>
                </a:solidFill>
              </a:rPr>
              <a:t>관리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승인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진행사항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5" idx="2"/>
          </p:cNvCxnSpPr>
          <p:nvPr/>
        </p:nvCxnSpPr>
        <p:spPr>
          <a:xfrm flipH="1">
            <a:off x="5756797" y="983189"/>
            <a:ext cx="1" cy="5513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C84AD7DC-EB42-4542-AED9-7E1B482F7152}"/>
              </a:ext>
            </a:extLst>
          </p:cNvPr>
          <p:cNvCxnSpPr>
            <a:cxnSpLocks/>
          </p:cNvCxnSpPr>
          <p:nvPr/>
        </p:nvCxnSpPr>
        <p:spPr>
          <a:xfrm>
            <a:off x="6353752" y="1679233"/>
            <a:ext cx="896616" cy="39530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8A54EFAD-5D8B-41D5-9E79-529DF26FFC74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4867594" y="2166234"/>
            <a:ext cx="1173223" cy="6051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AE3C20-5A80-474C-A9C2-42339390456B}"/>
              </a:ext>
            </a:extLst>
          </p:cNvPr>
          <p:cNvSpPr/>
          <p:nvPr/>
        </p:nvSpPr>
        <p:spPr>
          <a:xfrm>
            <a:off x="5158870" y="598554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/>
          <p:cNvCxnSpPr>
            <a:stCxn id="6" idx="2"/>
            <a:endCxn id="5" idx="0"/>
          </p:cNvCxnSpPr>
          <p:nvPr/>
        </p:nvCxnSpPr>
        <p:spPr>
          <a:xfrm>
            <a:off x="7250367" y="2266851"/>
            <a:ext cx="0" cy="2022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553684" y="3055439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시설 정보등록하기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/>
          <p:cNvCxnSpPr>
            <a:stCxn id="34" idx="2"/>
          </p:cNvCxnSpPr>
          <p:nvPr/>
        </p:nvCxnSpPr>
        <p:spPr>
          <a:xfrm>
            <a:off x="5151612" y="3440074"/>
            <a:ext cx="0" cy="196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60942" y="3632392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등록정보 상세보기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60942" y="4209345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시설 정보 수정 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>
            <a:stCxn id="42" idx="2"/>
            <a:endCxn id="48" idx="0"/>
          </p:cNvCxnSpPr>
          <p:nvPr/>
        </p:nvCxnSpPr>
        <p:spPr>
          <a:xfrm>
            <a:off x="5158870" y="4017027"/>
            <a:ext cx="0" cy="1923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158870" y="1497581"/>
            <a:ext cx="1195855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85133" y="1882216"/>
            <a:ext cx="1330468" cy="384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회원이 신청한 돌봄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신청 내역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20" y="2267159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로그인 </a:t>
            </a:r>
            <a:r>
              <a:rPr lang="en-US" altLang="ko-KR" dirty="0" smtClean="0"/>
              <a:t>( /login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233220" y="1277497"/>
            <a:ext cx="130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LOGO</a:t>
            </a:r>
            <a:endParaRPr lang="ko-KR" altLang="en-US" sz="36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2" y="277087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2" y="3243555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PASSWORD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2" y="3680354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로그인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3" y="4225804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err="1" smtClean="0"/>
              <a:t>아이디찾기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/ </a:t>
            </a:r>
            <a:r>
              <a:rPr lang="ko-KR" altLang="en-US" sz="600" dirty="0" smtClean="0"/>
              <a:t>비밀번호찾기  </a:t>
            </a:r>
            <a:r>
              <a:rPr lang="en-US" altLang="ko-KR" sz="600" dirty="0"/>
              <a:t>|</a:t>
            </a:r>
            <a:r>
              <a:rPr lang="ko-KR" altLang="en-US" sz="600" dirty="0"/>
              <a:t>  회원가입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0AA707F-A65E-463F-A216-C3A91A588330}"/>
              </a:ext>
            </a:extLst>
          </p:cNvPr>
          <p:cNvGrpSpPr/>
          <p:nvPr/>
        </p:nvGrpSpPr>
        <p:grpSpPr>
          <a:xfrm>
            <a:off x="4978841" y="4145930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9135B83-41A3-4A89-99A0-5FCC27B1DBE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6D5E51-59E4-4458-8F27-24FE6BAC3807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550445" y="4145930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94631" y="2898380"/>
            <a:ext cx="2281407" cy="1840384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로그인을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성공하면 메인 페이지로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(Post : 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login_Post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1.1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비밀번호나 아이디가 틀리면 틀렸다고 경고하고 다시 시도하라는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메시지 노출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 이동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findid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3. </a:t>
              </a:r>
              <a:r>
                <a:rPr lang="ko-KR" altLang="en-US" sz="800" dirty="0">
                  <a:solidFill>
                    <a:schemeClr val="tx1"/>
                  </a:solidFill>
                </a:rPr>
                <a:t>이용약관 페이지로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넘어간다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/member/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confim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 )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8" y="3751467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78380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 </a:t>
            </a:r>
            <a:r>
              <a:rPr lang="en-US" altLang="ko-KR" dirty="0" smtClean="0"/>
              <a:t>( /member/Terms )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5378325" y="1749967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약관동의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357069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8068264" y="3045397"/>
            <a:ext cx="1974064" cy="1463185"/>
            <a:chOff x="6625018" y="2475470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2475470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대한 약관동의를 받는다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</a:t>
              </a:r>
              <a:r>
                <a:rPr lang="ko-KR" altLang="en-US" sz="800" dirty="0">
                  <a:solidFill>
                    <a:schemeClr val="tx1"/>
                  </a:solidFill>
                </a:rPr>
                <a:t>동의를 하고  다음버튼을 누르면 회원가입을 할 수 있음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(GET :  </a:t>
              </a:r>
              <a:r>
                <a:rPr lang="en-US" altLang="ko-KR" sz="800" dirty="0">
                  <a:solidFill>
                    <a:schemeClr val="tx1"/>
                  </a:solidFill>
                </a:rPr>
                <a:t>/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member/register)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약관에 동의를 안하고 다음을 누를 경우 경고메세지를 띄운다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3310135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1B46E-E198-4A13-A660-BD5CE3B7E497}"/>
              </a:ext>
            </a:extLst>
          </p:cNvPr>
          <p:cNvSpPr/>
          <p:nvPr/>
        </p:nvSpPr>
        <p:spPr>
          <a:xfrm>
            <a:off x="4011148" y="21890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A3843-0B0F-4275-B1E0-8BE3CE7C4360}"/>
              </a:ext>
            </a:extLst>
          </p:cNvPr>
          <p:cNvSpPr/>
          <p:nvPr/>
        </p:nvSpPr>
        <p:spPr>
          <a:xfrm>
            <a:off x="4011148" y="3913995"/>
            <a:ext cx="3898412" cy="146318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회원가입 약관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8B6594-DE2B-4883-A130-BF6B8ECDB775}"/>
              </a:ext>
            </a:extLst>
          </p:cNvPr>
          <p:cNvGrpSpPr/>
          <p:nvPr/>
        </p:nvGrpSpPr>
        <p:grpSpPr>
          <a:xfrm>
            <a:off x="4011148" y="3724395"/>
            <a:ext cx="537230" cy="184666"/>
            <a:chOff x="5253622" y="3374848"/>
            <a:chExt cx="537230" cy="1846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BB8D6B1-4A5A-42A6-941D-A5DEEDF421F7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D2B549-1449-40A5-8219-41F485638B4B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4188EF-A56C-4907-8FFB-DB38CF4B3E09}"/>
              </a:ext>
            </a:extLst>
          </p:cNvPr>
          <p:cNvGrpSpPr/>
          <p:nvPr/>
        </p:nvGrpSpPr>
        <p:grpSpPr>
          <a:xfrm>
            <a:off x="4011148" y="1999623"/>
            <a:ext cx="537230" cy="184666"/>
            <a:chOff x="5253622" y="3374848"/>
            <a:chExt cx="537230" cy="18466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49787EE-9811-4A09-977F-1AFFECBCD941}"/>
                </a:ext>
              </a:extLst>
            </p:cNvPr>
            <p:cNvSpPr/>
            <p:nvPr/>
          </p:nvSpPr>
          <p:spPr>
            <a:xfrm>
              <a:off x="5253622" y="3427443"/>
              <a:ext cx="76458" cy="764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2C6D36-8241-45F5-B036-315311FBA1CC}"/>
                </a:ext>
              </a:extLst>
            </p:cNvPr>
            <p:cNvSpPr txBox="1"/>
            <p:nvPr/>
          </p:nvSpPr>
          <p:spPr>
            <a:xfrm>
              <a:off x="5298409" y="3374848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/>
                <a:t>약관동의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478BBF4-9A89-43AF-9877-D27BFC3FC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30" y="5599617"/>
            <a:ext cx="893445" cy="25226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785818-6C96-4B77-8042-A2F846B66BA5}"/>
              </a:ext>
            </a:extLst>
          </p:cNvPr>
          <p:cNvSpPr txBox="1"/>
          <p:nvPr/>
        </p:nvSpPr>
        <p:spPr>
          <a:xfrm>
            <a:off x="3469609" y="622403"/>
            <a:ext cx="97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LOGO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0F64A-E536-4143-B440-B16CD30929B7}"/>
              </a:ext>
            </a:extLst>
          </p:cNvPr>
          <p:cNvSpPr txBox="1"/>
          <p:nvPr/>
        </p:nvSpPr>
        <p:spPr>
          <a:xfrm>
            <a:off x="6914512" y="815095"/>
            <a:ext cx="1184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최신개봉작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4F3FE7-0BD1-45E2-9383-318ED32B3264}"/>
              </a:ext>
            </a:extLst>
          </p:cNvPr>
          <p:cNvSpPr txBox="1"/>
          <p:nvPr/>
        </p:nvSpPr>
        <p:spPr>
          <a:xfrm>
            <a:off x="6570769" y="807715"/>
            <a:ext cx="621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팀명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192DAC0-CBCC-41A8-918A-4CD73217BA69}"/>
              </a:ext>
            </a:extLst>
          </p:cNvPr>
          <p:cNvSpPr txBox="1"/>
          <p:nvPr/>
        </p:nvSpPr>
        <p:spPr>
          <a:xfrm>
            <a:off x="7669674" y="812923"/>
            <a:ext cx="1064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커뮤니티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F83E77E-0827-4EE1-8BEB-289E239406E1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E8A28F-3D3A-4A0F-85EF-3B20F8F12851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73F5B6-5B27-4619-B9B7-5645F5D30263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F6D7953-EA15-4071-A502-CFDA88ECCBB1}"/>
                </a:ext>
              </a:extLst>
            </p:cNvPr>
            <p:cNvSpPr txBox="1"/>
            <p:nvPr/>
          </p:nvSpPr>
          <p:spPr>
            <a:xfrm>
              <a:off x="7040198" y="807714"/>
              <a:ext cx="15001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아이디</a:t>
              </a:r>
              <a:r>
                <a:rPr lang="en-US" altLang="ko-KR" sz="1000" dirty="0" smtClean="0"/>
                <a:t>/ </a:t>
              </a:r>
              <a:r>
                <a:rPr lang="ko-KR" altLang="en-US" sz="1000" dirty="0" smtClean="0"/>
                <a:t>비밀번호찾기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FB6AB-89A2-4B01-A129-A11FA1AED5E6}"/>
                </a:ext>
              </a:extLst>
            </p:cNvPr>
            <p:cNvSpPr txBox="1"/>
            <p:nvPr/>
          </p:nvSpPr>
          <p:spPr>
            <a:xfrm>
              <a:off x="6570769" y="807715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705084" y="1987029"/>
            <a:ext cx="254379" cy="264540"/>
            <a:chOff x="5672667" y="2302072"/>
            <a:chExt cx="270933" cy="27093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123946" y="5603831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22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744196" y="410936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F0B45FF-B07E-418A-8FC7-51CEF8BD31F2}"/>
              </a:ext>
            </a:extLst>
          </p:cNvPr>
          <p:cNvSpPr/>
          <p:nvPr/>
        </p:nvSpPr>
        <p:spPr>
          <a:xfrm>
            <a:off x="3363401" y="1963903"/>
            <a:ext cx="5192202" cy="26347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( /member/register ) </a:t>
            </a:r>
            <a:endParaRPr lang="ko-KR" altLang="en-US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85" name="Text Box 53">
            <a:extLst>
              <a:ext uri="{FF2B5EF4-FFF2-40B4-BE49-F238E27FC236}">
                <a16:creationId xmlns:a16="http://schemas.microsoft.com/office/drawing/2014/main" id="{DF81F74A-4F0D-463D-AD19-91DB6D4F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402" y="2131372"/>
            <a:ext cx="5209338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000" b="0" dirty="0" smtClean="0"/>
              <a:t>아이디</a:t>
            </a:r>
            <a:r>
              <a:rPr lang="en-US" altLang="ko-KR" sz="1000" b="0" dirty="0"/>
              <a:t>:                           </a:t>
            </a:r>
            <a:r>
              <a:rPr lang="ko-KR" altLang="en-US" sz="1000" b="0" dirty="0"/>
              <a:t>중복확인</a:t>
            </a:r>
            <a:r>
              <a:rPr lang="ko-KR" altLang="en-US" sz="1200" b="0" dirty="0"/>
              <a:t>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자의 영문 및 숫자 가능하며 여백은 사용할 수 없습니다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800" b="0" dirty="0"/>
          </a:p>
          <a:p>
            <a:pPr eaLnBrk="1" hangingPunct="1"/>
            <a:r>
              <a:rPr lang="ko-KR" altLang="en-US" sz="1000" b="0" dirty="0"/>
              <a:t>패스워드</a:t>
            </a:r>
            <a:r>
              <a:rPr lang="en-US" altLang="ko-KR" sz="1000" b="0" dirty="0"/>
              <a:t>:                            </a:t>
            </a:r>
            <a:r>
              <a:rPr lang="en-US" altLang="ko-KR" sz="800" b="0" dirty="0">
                <a:solidFill>
                  <a:schemeClr val="accent2"/>
                </a:solidFill>
              </a:rPr>
              <a:t>(6~10</a:t>
            </a:r>
            <a:r>
              <a:rPr lang="ko-KR" altLang="en-US" sz="800" b="0" dirty="0">
                <a:solidFill>
                  <a:schemeClr val="accent2"/>
                </a:solidFill>
              </a:rPr>
              <a:t>자 이내로 영문과 숫자의 조합으로 만드세요</a:t>
            </a:r>
            <a:r>
              <a:rPr lang="en-US" altLang="ko-KR" sz="800" b="0" dirty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ko-KR" sz="800" b="0" dirty="0">
              <a:solidFill>
                <a:schemeClr val="accent2"/>
              </a:solidFill>
            </a:endParaRPr>
          </a:p>
          <a:p>
            <a:pPr eaLnBrk="1" hangingPunct="1"/>
            <a:r>
              <a:rPr lang="ko-KR" altLang="en-US" sz="1000" b="0" dirty="0" err="1"/>
              <a:t>패스워드확인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성명</a:t>
            </a:r>
            <a:r>
              <a:rPr lang="en-US" altLang="ko-KR" sz="1000" b="0" dirty="0"/>
              <a:t>:</a:t>
            </a:r>
            <a:r>
              <a:rPr lang="en-US" altLang="ko-KR" sz="1200" b="0" dirty="0"/>
              <a:t>                        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이름에 공백은 제거해 주세요</a:t>
            </a:r>
            <a:r>
              <a:rPr lang="en-US" altLang="ko-KR" sz="800" b="0" dirty="0"/>
              <a:t>)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생년월일</a:t>
            </a:r>
            <a:endParaRPr lang="en-US" altLang="ko-KR" sz="1000" b="0" dirty="0"/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/>
              <a:t>핸드폰</a:t>
            </a:r>
            <a:r>
              <a:rPr lang="en-US" altLang="ko-KR" sz="1000" b="0" dirty="0"/>
              <a:t>:</a:t>
            </a:r>
          </a:p>
          <a:p>
            <a:pPr eaLnBrk="1" hangingPunct="1"/>
            <a:endParaRPr lang="en-US" altLang="ko-KR" sz="1000" b="0" dirty="0" smtClean="0"/>
          </a:p>
          <a:p>
            <a:pPr eaLnBrk="1" hangingPunct="1"/>
            <a:r>
              <a:rPr lang="ko-KR" altLang="en-US" sz="1000" b="0" dirty="0" smtClean="0"/>
              <a:t>이메일</a:t>
            </a:r>
            <a:r>
              <a:rPr lang="en-US" altLang="ko-KR" sz="1000" b="0" dirty="0" smtClean="0"/>
              <a:t>:</a:t>
            </a:r>
          </a:p>
          <a:p>
            <a:pPr eaLnBrk="1" hangingPunct="1"/>
            <a:endParaRPr lang="en-US" altLang="ko-KR" sz="1000" b="0" dirty="0"/>
          </a:p>
          <a:p>
            <a:pPr eaLnBrk="1" hangingPunct="1"/>
            <a:r>
              <a:rPr lang="ko-KR" altLang="en-US" sz="1000" b="0" dirty="0" smtClean="0"/>
              <a:t>주소 </a:t>
            </a:r>
            <a:r>
              <a:rPr lang="en-US" altLang="ko-KR" sz="1000" b="0" dirty="0" smtClean="0"/>
              <a:t>:</a:t>
            </a:r>
            <a:r>
              <a:rPr lang="ko-KR" altLang="en-US" sz="1000" b="0" dirty="0"/>
              <a:t/>
            </a:r>
            <a:br>
              <a:rPr lang="ko-KR" altLang="en-US" sz="1000" b="0" dirty="0"/>
            </a:br>
            <a:r>
              <a:rPr lang="ko-KR" altLang="en-US" sz="1000" b="0" dirty="0"/>
              <a:t>                        </a:t>
            </a:r>
          </a:p>
          <a:p>
            <a:pPr eaLnBrk="1" hangingPunct="1"/>
            <a:r>
              <a:rPr lang="ko-KR" altLang="en-US" sz="1000" b="0" dirty="0"/>
              <a:t>                                    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398CCE-BCDF-48CC-AA8F-3AE648048F7E}"/>
              </a:ext>
            </a:extLst>
          </p:cNvPr>
          <p:cNvGrpSpPr/>
          <p:nvPr/>
        </p:nvGrpSpPr>
        <p:grpSpPr>
          <a:xfrm>
            <a:off x="3363402" y="500931"/>
            <a:ext cx="5192201" cy="597805"/>
            <a:chOff x="3363402" y="500931"/>
            <a:chExt cx="5192201" cy="59780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633BABB-47D9-4706-ACF1-E25779428D6A}"/>
                </a:ext>
              </a:extLst>
            </p:cNvPr>
            <p:cNvSpPr/>
            <p:nvPr/>
          </p:nvSpPr>
          <p:spPr>
            <a:xfrm>
              <a:off x="3363402" y="500931"/>
              <a:ext cx="5192201" cy="597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44C9EF-6FB6-4D9B-9A16-1FB31B595CD5}"/>
                </a:ext>
              </a:extLst>
            </p:cNvPr>
            <p:cNvSpPr txBox="1"/>
            <p:nvPr/>
          </p:nvSpPr>
          <p:spPr>
            <a:xfrm>
              <a:off x="3469609" y="622403"/>
              <a:ext cx="9797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LOGO</a:t>
              </a:r>
              <a:endParaRPr lang="ko-KR" altLang="en-US" sz="20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D54AAE-0DBF-4A1A-88E9-87B14F602245}"/>
                </a:ext>
              </a:extLst>
            </p:cNvPr>
            <p:cNvSpPr txBox="1"/>
            <p:nvPr/>
          </p:nvSpPr>
          <p:spPr>
            <a:xfrm>
              <a:off x="6703380" y="784274"/>
              <a:ext cx="6212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로그인</a:t>
              </a:r>
              <a:endParaRPr lang="ko-KR" altLang="en-US" sz="1000" dirty="0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747988" y="6372971"/>
            <a:ext cx="8425984" cy="4725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BE1E0D0-99CB-4E38-94E7-D7AE8C29934C}"/>
              </a:ext>
            </a:extLst>
          </p:cNvPr>
          <p:cNvSpPr/>
          <p:nvPr/>
        </p:nvSpPr>
        <p:spPr>
          <a:xfrm>
            <a:off x="5243745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확인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23118C-013C-4977-B4BD-5224B0A3D426}"/>
              </a:ext>
            </a:extLst>
          </p:cNvPr>
          <p:cNvSpPr/>
          <p:nvPr/>
        </p:nvSpPr>
        <p:spPr>
          <a:xfrm>
            <a:off x="6201948" y="4636827"/>
            <a:ext cx="612843" cy="214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취소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3091885" y="2135025"/>
            <a:ext cx="254379" cy="264540"/>
            <a:chOff x="5672667" y="2302072"/>
            <a:chExt cx="270933" cy="27093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3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5878868" y="4611116"/>
            <a:ext cx="316112" cy="264540"/>
            <a:chOff x="5639791" y="2302072"/>
            <a:chExt cx="336683" cy="270933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39791" y="2314427"/>
              <a:ext cx="336683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10</a:t>
              </a:r>
              <a:endParaRPr lang="ko-KR" altLang="en-US" sz="10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313DC9E-8108-4B22-9E93-62F85A252917}"/>
              </a:ext>
            </a:extLst>
          </p:cNvPr>
          <p:cNvGrpSpPr/>
          <p:nvPr/>
        </p:nvGrpSpPr>
        <p:grpSpPr>
          <a:xfrm>
            <a:off x="3100453" y="2463222"/>
            <a:ext cx="254379" cy="264540"/>
            <a:chOff x="5672667" y="2302072"/>
            <a:chExt cx="270933" cy="270933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56A95AA-B31B-4CA4-A5A6-7E892394CD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3B5B48-5CE9-4248-8705-F7AEF24B4EC2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3</a:t>
              </a:r>
              <a:endParaRPr lang="ko-KR" altLang="en-US" sz="1000" b="1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9C28170-71DD-4307-A0A6-81E3A84FD588}"/>
              </a:ext>
            </a:extLst>
          </p:cNvPr>
          <p:cNvGrpSpPr/>
          <p:nvPr/>
        </p:nvGrpSpPr>
        <p:grpSpPr>
          <a:xfrm>
            <a:off x="3100074" y="2775166"/>
            <a:ext cx="254379" cy="264540"/>
            <a:chOff x="5672667" y="2302072"/>
            <a:chExt cx="270933" cy="270933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44A7073-4AA8-4588-A1DC-0EE6099C9307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E46C3A-30C7-4E3A-828A-D0EB8D84E94C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4</a:t>
              </a:r>
              <a:endParaRPr lang="ko-KR" altLang="en-US" sz="10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E6C7DF0-8A40-422E-BEC3-02954F95F0AA}"/>
              </a:ext>
            </a:extLst>
          </p:cNvPr>
          <p:cNvGrpSpPr/>
          <p:nvPr/>
        </p:nvGrpSpPr>
        <p:grpSpPr>
          <a:xfrm>
            <a:off x="3091885" y="3047737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DFA4F-9117-4CAC-9C42-46BF7C991A3C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BAAC3C4-2015-4904-AB65-750916DC3754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5</a:t>
              </a:r>
              <a:endParaRPr lang="ko-KR" altLang="en-US" sz="1000" b="1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206686F-7D2D-44E2-992E-444591BEFD32}"/>
              </a:ext>
            </a:extLst>
          </p:cNvPr>
          <p:cNvGrpSpPr/>
          <p:nvPr/>
        </p:nvGrpSpPr>
        <p:grpSpPr>
          <a:xfrm>
            <a:off x="3099836" y="3356122"/>
            <a:ext cx="254379" cy="264540"/>
            <a:chOff x="5672667" y="2302072"/>
            <a:chExt cx="270933" cy="270933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072761E-CC1B-4966-AE91-4019512A56BB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818FCEE-C2CA-48AA-913D-A705E17E887F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6</a:t>
              </a:r>
              <a:endParaRPr lang="ko-KR" altLang="en-US" sz="1000" b="1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1BC803B-FA1D-448C-8527-346D22520558}"/>
              </a:ext>
            </a:extLst>
          </p:cNvPr>
          <p:cNvGrpSpPr/>
          <p:nvPr/>
        </p:nvGrpSpPr>
        <p:grpSpPr>
          <a:xfrm>
            <a:off x="3108404" y="3666711"/>
            <a:ext cx="254379" cy="264540"/>
            <a:chOff x="5672667" y="2302072"/>
            <a:chExt cx="270933" cy="270933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02B003-C66F-4BBA-9829-C8F4A365BB1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8DFFCE-96FA-4533-966C-EF54BE8925CA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7</a:t>
              </a:r>
              <a:endParaRPr lang="ko-KR" altLang="en-US" sz="1000" b="1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8404" y="3979958"/>
            <a:ext cx="254379" cy="264540"/>
            <a:chOff x="5672667" y="2302072"/>
            <a:chExt cx="270933" cy="27093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5E1FDC24-7D8E-4930-A3B2-3A00E4AA0EC6}"/>
              </a:ext>
            </a:extLst>
          </p:cNvPr>
          <p:cNvSpPr/>
          <p:nvPr/>
        </p:nvSpPr>
        <p:spPr>
          <a:xfrm rot="16200000">
            <a:off x="8410594" y="2998255"/>
            <a:ext cx="136130" cy="108177"/>
          </a:xfrm>
          <a:prstGeom prst="triangl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EF85DA8-039E-41FB-A353-3D5F7B008219}"/>
              </a:ext>
            </a:extLst>
          </p:cNvPr>
          <p:cNvGrpSpPr/>
          <p:nvPr/>
        </p:nvGrpSpPr>
        <p:grpSpPr>
          <a:xfrm>
            <a:off x="6991188" y="2734066"/>
            <a:ext cx="2655320" cy="2614053"/>
            <a:chOff x="6625018" y="1449924"/>
            <a:chExt cx="2032739" cy="1659467"/>
          </a:xfrm>
        </p:grpSpPr>
        <p:sp>
          <p:nvSpPr>
            <p:cNvPr id="80" name="한쪽 모서리가 잘린 사각형 47">
              <a:extLst>
                <a:ext uri="{FF2B5EF4-FFF2-40B4-BE49-F238E27FC236}">
                  <a16:creationId xmlns:a16="http://schemas.microsoft.com/office/drawing/2014/main" id="{977FC6EF-D5A6-4374-B027-D17776776A0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 .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</a:t>
              </a:r>
              <a:r>
                <a:rPr lang="ko-KR" altLang="en-US" sz="800" dirty="0">
                  <a:solidFill>
                    <a:schemeClr val="tx1"/>
                  </a:solidFill>
                </a:rPr>
                <a:t>위한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개인 정보를 입력한다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 ~ 8.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정규표현식을 사용하여 형식 검사를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아이디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닉네임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이메일은 </a:t>
              </a:r>
              <a:r>
                <a:rPr lang="ko-KR" altLang="en-US" sz="800" dirty="0">
                  <a:solidFill>
                    <a:schemeClr val="tx1"/>
                  </a:solidFill>
                </a:rPr>
                <a:t>중복확인 절차를 거쳐서 중복이 없게 한다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정보를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모두 기재한 후 확인 버튼을 누르면 회원가입이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완료되고 메인페이지로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9-2.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누락된 정보가 있으면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경고창을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띄운다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10.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회원가입을 취소하고 로그인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36089CC-1C75-4260-885F-947931F6A60C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20B67EF9-85EF-4D5A-9F09-0AE1BE3F13E5}"/>
              </a:ext>
            </a:extLst>
          </p:cNvPr>
          <p:cNvSpPr txBox="1"/>
          <p:nvPr/>
        </p:nvSpPr>
        <p:spPr>
          <a:xfrm>
            <a:off x="5285356" y="1455962"/>
            <a:ext cx="116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6D7953-EA15-4071-A502-CFDA88ECCBB1}"/>
              </a:ext>
            </a:extLst>
          </p:cNvPr>
          <p:cNvSpPr txBox="1"/>
          <p:nvPr/>
        </p:nvSpPr>
        <p:spPr>
          <a:xfrm>
            <a:off x="7099365" y="792036"/>
            <a:ext cx="1500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아이디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비밀번호찾기</a:t>
            </a:r>
            <a:endParaRPr lang="ko-KR" altLang="en-US" sz="1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4966960" y="4620825"/>
            <a:ext cx="254379" cy="264540"/>
            <a:chOff x="5672667" y="2302072"/>
            <a:chExt cx="270933" cy="2709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9</a:t>
              </a:r>
              <a:endParaRPr lang="ko-KR" altLang="en-US" sz="1000" b="1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040597-6221-4BFA-ACBA-484A3B60BB56}"/>
              </a:ext>
            </a:extLst>
          </p:cNvPr>
          <p:cNvGrpSpPr/>
          <p:nvPr/>
        </p:nvGrpSpPr>
        <p:grpSpPr>
          <a:xfrm>
            <a:off x="4992076" y="1931924"/>
            <a:ext cx="254379" cy="264540"/>
            <a:chOff x="5672667" y="2302072"/>
            <a:chExt cx="270933" cy="270933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C1B359F-DBCC-4BB8-B91A-68E7BAEC1552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86DEC22-A9C8-4218-A001-396E06B993F3}"/>
                </a:ext>
              </a:extLst>
            </p:cNvPr>
            <p:cNvSpPr txBox="1"/>
            <p:nvPr/>
          </p:nvSpPr>
          <p:spPr>
            <a:xfrm>
              <a:off x="5674789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sp>
        <p:nvSpPr>
          <p:cNvPr id="62" name="대각선 방향의 모서리가 잘린 사각형 61"/>
          <p:cNvSpPr/>
          <p:nvPr/>
        </p:nvSpPr>
        <p:spPr>
          <a:xfrm>
            <a:off x="4069492" y="4928599"/>
            <a:ext cx="1310273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Post : /member/register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대각선 방향의 모서리가 잘린 사각형 62"/>
          <p:cNvSpPr/>
          <p:nvPr/>
        </p:nvSpPr>
        <p:spPr>
          <a:xfrm>
            <a:off x="5777880" y="4959825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6C5C05C-EC16-4D48-B71C-469E02F4B99B}"/>
              </a:ext>
            </a:extLst>
          </p:cNvPr>
          <p:cNvGrpSpPr/>
          <p:nvPr/>
        </p:nvGrpSpPr>
        <p:grpSpPr>
          <a:xfrm>
            <a:off x="3106409" y="4256272"/>
            <a:ext cx="254379" cy="264540"/>
            <a:chOff x="5672667" y="2302072"/>
            <a:chExt cx="270933" cy="270933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4E9B254-1493-42B1-8D30-DA077C956755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065AD7-10E9-44CC-A397-7E92E438664D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8</a:t>
              </a:r>
              <a:endParaRPr lang="ko-KR" altLang="en-US" sz="1000" b="1" dirty="0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5907" name="TextBox1" r:id="rId2" imgW="624960" imgH="152280"/>
        </mc:Choice>
        <mc:Fallback>
          <p:control name="TextBox1" r:id="rId2" imgW="624960" imgH="152280">
            <p:pic>
              <p:nvPicPr>
                <p:cNvPr id="120" name="TextBox1">
                  <a:extLst>
                    <a:ext uri="{FF2B5EF4-FFF2-40B4-BE49-F238E27FC236}">
                      <a16:creationId xmlns:a16="http://schemas.microsoft.com/office/drawing/2014/main" id="{69965B6A-285F-4962-A041-52BEE50A3E4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22426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08" name="TextBox2" r:id="rId3" imgW="624960" imgH="152280"/>
        </mc:Choice>
        <mc:Fallback>
          <p:control name="TextBox2" r:id="rId3" imgW="624960" imgH="152280">
            <p:pic>
              <p:nvPicPr>
                <p:cNvPr id="121" name="TextBox2">
                  <a:extLst>
                    <a:ext uri="{FF2B5EF4-FFF2-40B4-BE49-F238E27FC236}">
                      <a16:creationId xmlns:a16="http://schemas.microsoft.com/office/drawing/2014/main" id="{78A5EEE1-A606-4281-B923-DB76A9BF4F5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49273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09" name="TextBox3" r:id="rId4" imgW="624960" imgH="152280"/>
        </mc:Choice>
        <mc:Fallback>
          <p:control name="TextBox3" r:id="rId4" imgW="624960" imgH="152280">
            <p:pic>
              <p:nvPicPr>
                <p:cNvPr id="122" name="TextBox3">
                  <a:extLst>
                    <a:ext uri="{FF2B5EF4-FFF2-40B4-BE49-F238E27FC236}">
                      <a16:creationId xmlns:a16="http://schemas.microsoft.com/office/drawing/2014/main" id="{EB2780DE-3CA5-4C79-9AFD-C3C000B03E5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2781416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10" name="TextBox4" r:id="rId5" imgW="624960" imgH="152280"/>
        </mc:Choice>
        <mc:Fallback>
          <p:control name="TextBox4" r:id="rId5" imgW="624960" imgH="152280">
            <p:pic>
              <p:nvPicPr>
                <p:cNvPr id="123" name="TextBox4">
                  <a:extLst>
                    <a:ext uri="{FF2B5EF4-FFF2-40B4-BE49-F238E27FC236}">
                      <a16:creationId xmlns:a16="http://schemas.microsoft.com/office/drawing/2014/main" id="{A7B1A389-CBC0-4309-B82B-CE2DC38D2AA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08197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11" name="TextBox5" r:id="rId6" imgW="624960" imgH="152280"/>
        </mc:Choice>
        <mc:Fallback>
          <p:control name="TextBox5" r:id="rId6" imgW="624960" imgH="152280">
            <p:pic>
              <p:nvPicPr>
                <p:cNvPr id="124" name="TextBox5">
                  <a:extLst>
                    <a:ext uri="{FF2B5EF4-FFF2-40B4-BE49-F238E27FC236}">
                      <a16:creationId xmlns:a16="http://schemas.microsoft.com/office/drawing/2014/main" id="{C95EBBE0-E919-476D-ADF4-E7EA1FA2DC0E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41279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12" name="TextBox6" r:id="rId7" imgW="624960" imgH="152280"/>
        </mc:Choice>
        <mc:Fallback>
          <p:control name="TextBox6" r:id="rId7" imgW="624960" imgH="152280">
            <p:pic>
              <p:nvPicPr>
                <p:cNvPr id="125" name="TextBox6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965755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13" name="TextBox7" r:id="rId8" imgW="624960" imgH="152280"/>
        </mc:Choice>
        <mc:Fallback>
          <p:control name="TextBox7" r:id="rId8" imgW="624960" imgH="152280">
            <p:pic>
              <p:nvPicPr>
                <p:cNvPr id="71" name="TextBox7">
                  <a:extLst>
                    <a:ext uri="{FF2B5EF4-FFF2-40B4-BE49-F238E27FC236}">
                      <a16:creationId xmlns:a16="http://schemas.microsoft.com/office/drawing/2014/main" id="{85A2D343-9F23-4A2B-B963-F076B6E202F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70613" y="3663823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914" name="TextBox8" r:id="rId9" imgW="624960" imgH="152280"/>
        </mc:Choice>
        <mc:Fallback>
          <p:control name="TextBox8" r:id="rId9" imgW="624960" imgH="152280">
            <p:pic>
              <p:nvPicPr>
                <p:cNvPr id="70" name="TextBox8">
                  <a:extLst>
                    <a:ext uri="{FF2B5EF4-FFF2-40B4-BE49-F238E27FC236}">
                      <a16:creationId xmlns:a16="http://schemas.microsoft.com/office/drawing/2014/main" id="{6CF617AD-1DE8-4597-92EA-2883149E03D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4266564" y="4330307"/>
                  <a:ext cx="622300" cy="1524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4752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31798-FB82-4E4D-8951-42BA4774F446}"/>
              </a:ext>
            </a:extLst>
          </p:cNvPr>
          <p:cNvSpPr/>
          <p:nvPr/>
        </p:nvSpPr>
        <p:spPr>
          <a:xfrm>
            <a:off x="1883007" y="382525"/>
            <a:ext cx="8430611" cy="6447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FBB485-BDA0-48BB-82C9-ACBDFD135A69}"/>
              </a:ext>
            </a:extLst>
          </p:cNvPr>
          <p:cNvSpPr/>
          <p:nvPr/>
        </p:nvSpPr>
        <p:spPr>
          <a:xfrm>
            <a:off x="3817519" y="2432343"/>
            <a:ext cx="4160677" cy="28384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화면 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아이디 찾기</a:t>
            </a:r>
            <a:r>
              <a:rPr lang="en-US" altLang="ko-KR" dirty="0" smtClean="0"/>
              <a:t>(/member/</a:t>
            </a:r>
            <a:r>
              <a:rPr lang="en-US" altLang="ko-KR" dirty="0" err="1" smtClean="0"/>
              <a:t>findid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10738351" y="6290196"/>
            <a:ext cx="1236134" cy="332908"/>
          </a:xfrm>
          <a:prstGeom prst="snip2DiagRect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다음페이지 계속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44C9EF-6FB6-4D9B-9A16-1FB31B595CD5}"/>
              </a:ext>
            </a:extLst>
          </p:cNvPr>
          <p:cNvSpPr txBox="1"/>
          <p:nvPr/>
        </p:nvSpPr>
        <p:spPr>
          <a:xfrm>
            <a:off x="2306458" y="1716964"/>
            <a:ext cx="356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아이디 찾기</a:t>
            </a:r>
            <a:endParaRPr lang="ko-KR" altLang="en-US" sz="2000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9" y="6000564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3E9D7B-329B-4893-8BD9-752643D4E6AF}"/>
              </a:ext>
            </a:extLst>
          </p:cNvPr>
          <p:cNvSpPr/>
          <p:nvPr/>
        </p:nvSpPr>
        <p:spPr>
          <a:xfrm>
            <a:off x="4853941" y="293605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이름을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EB892A-C3A7-48C3-94B9-5A87F2297990}"/>
              </a:ext>
            </a:extLst>
          </p:cNvPr>
          <p:cNvSpPr/>
          <p:nvPr/>
        </p:nvSpPr>
        <p:spPr>
          <a:xfrm>
            <a:off x="4853941" y="3408739"/>
            <a:ext cx="2087834" cy="3644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Email</a:t>
            </a:r>
            <a:r>
              <a:rPr lang="ko-KR" altLang="en-US" sz="900" dirty="0" smtClean="0">
                <a:solidFill>
                  <a:schemeClr val="tx1"/>
                </a:solidFill>
              </a:rPr>
              <a:t>을 입력해주세요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EF70BC-612A-468A-BD15-3E1192E70119}"/>
              </a:ext>
            </a:extLst>
          </p:cNvPr>
          <p:cNvSpPr/>
          <p:nvPr/>
        </p:nvSpPr>
        <p:spPr>
          <a:xfrm>
            <a:off x="4853941" y="3845538"/>
            <a:ext cx="2087834" cy="422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찾기</a:t>
            </a:r>
            <a:endParaRPr lang="ko-KR" altLang="en-US" sz="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5EAE5-DF6E-4D0F-BF63-4AA1700E2A43}"/>
              </a:ext>
            </a:extLst>
          </p:cNvPr>
          <p:cNvSpPr txBox="1"/>
          <p:nvPr/>
        </p:nvSpPr>
        <p:spPr>
          <a:xfrm>
            <a:off x="5005432" y="4390988"/>
            <a:ext cx="1758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/>
              <a:t>혹시 비밀번호를 </a:t>
            </a:r>
            <a:r>
              <a:rPr lang="ko-KR" altLang="en-US" sz="600" dirty="0" err="1" smtClean="0"/>
              <a:t>찾으시나요</a:t>
            </a:r>
            <a:r>
              <a:rPr lang="en-US" altLang="ko-KR" sz="600" dirty="0" smtClean="0"/>
              <a:t>? | </a:t>
            </a:r>
            <a:r>
              <a:rPr lang="ko-KR" altLang="en-US" sz="600" dirty="0" smtClean="0"/>
              <a:t>비밀번호 찾기</a:t>
            </a:r>
            <a:endParaRPr lang="ko-KR" altLang="en-US" sz="6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D2654B-3B52-44FB-9DAC-772F9C6F8DA1}"/>
              </a:ext>
            </a:extLst>
          </p:cNvPr>
          <p:cNvGrpSpPr/>
          <p:nvPr/>
        </p:nvGrpSpPr>
        <p:grpSpPr>
          <a:xfrm>
            <a:off x="6672826" y="4355606"/>
            <a:ext cx="254379" cy="264540"/>
            <a:chOff x="5672667" y="2302072"/>
            <a:chExt cx="270933" cy="270933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1B68BA8-CF1E-465C-85B1-2E163AE18C46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8753A2-5C82-4265-8776-954AADE1539E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2</a:t>
              </a:r>
              <a:endParaRPr lang="ko-KR" altLang="en-US" sz="10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72AAA0-7625-494F-8D41-A3987690C97A}"/>
              </a:ext>
            </a:extLst>
          </p:cNvPr>
          <p:cNvGrpSpPr/>
          <p:nvPr/>
        </p:nvGrpSpPr>
        <p:grpSpPr>
          <a:xfrm>
            <a:off x="6988984" y="3385208"/>
            <a:ext cx="2352724" cy="1885567"/>
            <a:chOff x="6625018" y="1449924"/>
            <a:chExt cx="2032739" cy="1659467"/>
          </a:xfrm>
        </p:grpSpPr>
        <p:sp>
          <p:nvSpPr>
            <p:cNvPr id="23" name="한쪽 모서리가 잘린 사각형 47">
              <a:extLst>
                <a:ext uri="{FF2B5EF4-FFF2-40B4-BE49-F238E27FC236}">
                  <a16:creationId xmlns:a16="http://schemas.microsoft.com/office/drawing/2014/main" id="{4A3ACBAC-A465-4054-ABD7-E01B30208BC6}"/>
                </a:ext>
              </a:extLst>
            </p:cNvPr>
            <p:cNvSpPr/>
            <p:nvPr/>
          </p:nvSpPr>
          <p:spPr>
            <a:xfrm flipH="1">
              <a:off x="6710423" y="1449924"/>
              <a:ext cx="1947334" cy="1659467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입력한 이름과 이메일에 매칭이 되는 아이디가 있다면 해당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Email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로 아이디를 전송합니다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.(POST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find_id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1-1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만약 이름과 이메일에 매칭되는 아이디가 없을 경우에도 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전송완료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알림을 표시합니다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.(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이를 악용하여 아이디를 찾는 경우를 방지하기 위해서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2.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비밀번호 찾기 페이지로 이동합니다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.  (Get : /find/</a:t>
              </a:r>
              <a:r>
                <a:rPr lang="en-US" altLang="ko-KR" sz="800" dirty="0" err="1" smtClean="0">
                  <a:solidFill>
                    <a:schemeClr val="tx1"/>
                  </a:solidFill>
                </a:rPr>
                <a:t>find_pw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)</a:t>
              </a:r>
            </a:p>
            <a:p>
              <a:pPr marL="228600" indent="-228600">
                <a:buAutoNum type="arabicPeriod" startAt="2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>
                <a:solidFill>
                  <a:schemeClr val="tx1"/>
                </a:solidFill>
              </a:endParaRPr>
            </a:p>
            <a:p>
              <a:pPr marL="228600" indent="-228600">
                <a:buAutoNum type="arabicPeriod"/>
              </a:pP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488D9E38-6697-44F6-81FE-220BA1622D5B}"/>
                </a:ext>
              </a:extLst>
            </p:cNvPr>
            <p:cNvSpPr/>
            <p:nvPr/>
          </p:nvSpPr>
          <p:spPr>
            <a:xfrm rot="16200000">
              <a:off x="6603518" y="2284588"/>
              <a:ext cx="154391" cy="111392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8A83B30-1AFD-44CB-8D7D-F84F6449CB84}"/>
              </a:ext>
            </a:extLst>
          </p:cNvPr>
          <p:cNvGrpSpPr/>
          <p:nvPr/>
        </p:nvGrpSpPr>
        <p:grpSpPr>
          <a:xfrm>
            <a:off x="4533397" y="3916651"/>
            <a:ext cx="254379" cy="264540"/>
            <a:chOff x="5672667" y="2302072"/>
            <a:chExt cx="270933" cy="270933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6702BE-E459-422F-8DD3-E35FC6D90819}"/>
                </a:ext>
              </a:extLst>
            </p:cNvPr>
            <p:cNvSpPr/>
            <p:nvPr/>
          </p:nvSpPr>
          <p:spPr>
            <a:xfrm>
              <a:off x="5672667" y="2302072"/>
              <a:ext cx="270933" cy="27093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3139-3819-4F1E-8C7D-D4B76ABB69C5}"/>
                </a:ext>
              </a:extLst>
            </p:cNvPr>
            <p:cNvSpPr txBox="1"/>
            <p:nvPr/>
          </p:nvSpPr>
          <p:spPr>
            <a:xfrm>
              <a:off x="5674791" y="2314427"/>
              <a:ext cx="266684" cy="252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1</a:t>
              </a:r>
              <a:endParaRPr lang="ko-KR" altLang="en-US" sz="1000" b="1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E22F5-9F0B-44E2-B488-B7BAF780D0FA}"/>
              </a:ext>
            </a:extLst>
          </p:cNvPr>
          <p:cNvSpPr/>
          <p:nvPr/>
        </p:nvSpPr>
        <p:spPr>
          <a:xfrm>
            <a:off x="1883007" y="384223"/>
            <a:ext cx="8425984" cy="82902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88973" y="2178629"/>
            <a:ext cx="6952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5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4912</TotalTime>
  <Words>3547</Words>
  <Application>Microsoft Office PowerPoint</Application>
  <PresentationFormat>와이드스크린</PresentationFormat>
  <Paragraphs>1418</Paragraphs>
  <Slides>48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Source Sans Pro</vt:lpstr>
      <vt:lpstr>굴림</vt:lpstr>
      <vt:lpstr>맑은 고딕</vt:lpstr>
      <vt:lpstr>배달의민족 도현</vt:lpstr>
      <vt:lpstr>Arial</vt:lpstr>
      <vt:lpstr>Calibri</vt:lpstr>
      <vt:lpstr>Calibri Light</vt:lpstr>
      <vt:lpstr>디자인 사용자 지정</vt:lpstr>
      <vt:lpstr>Office Theme</vt:lpstr>
      <vt:lpstr>Image</vt:lpstr>
      <vt:lpstr>온종일 돌봄 서비스 스토리 보드</vt:lpstr>
      <vt:lpstr>PowerPoint 프레젠테이션</vt:lpstr>
      <vt:lpstr>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root</dc:creator>
  <cp:lastModifiedBy>hoon jung</cp:lastModifiedBy>
  <cp:revision>336</cp:revision>
  <dcterms:created xsi:type="dcterms:W3CDTF">2016-05-10T18:46:26Z</dcterms:created>
  <dcterms:modified xsi:type="dcterms:W3CDTF">2021-04-27T06:12:33Z</dcterms:modified>
</cp:coreProperties>
</file>