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clim" initials="h" lastIdx="1" clrIdx="0">
    <p:extLst>
      <p:ext uri="{19B8F6BF-5375-455C-9EA6-DF929625EA0E}">
        <p15:presenceInfo xmlns:p15="http://schemas.microsoft.com/office/powerpoint/2012/main" userId="hcl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6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9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0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1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7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160B-A30A-4F0D-9A7B-0BA53FD908FC}" type="datetimeFigureOut">
              <a:rPr lang="ko-KR" altLang="en-US" smtClean="0"/>
              <a:t>2021-05-06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3110-75CF-4ABA-9F4F-733462F3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9777"/>
              </p:ext>
            </p:extLst>
          </p:nvPr>
        </p:nvGraphicFramePr>
        <p:xfrm>
          <a:off x="751302" y="386977"/>
          <a:ext cx="30827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WAS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Apache-Tomcat 7.0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61910"/>
              </p:ext>
            </p:extLst>
          </p:nvPr>
        </p:nvGraphicFramePr>
        <p:xfrm>
          <a:off x="751302" y="2247861"/>
          <a:ext cx="30827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및 빌드 도구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Eclipse 19-03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65919"/>
              </p:ext>
            </p:extLst>
          </p:nvPr>
        </p:nvGraphicFramePr>
        <p:xfrm>
          <a:off x="4681617" y="2247861"/>
          <a:ext cx="30827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형상 도구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SVN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834062" y="2804121"/>
            <a:ext cx="8475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0"/>
            <a:endCxn id="9" idx="2"/>
          </p:cNvCxnSpPr>
          <p:nvPr/>
        </p:nvCxnSpPr>
        <p:spPr>
          <a:xfrm flipV="1">
            <a:off x="2292682" y="1497549"/>
            <a:ext cx="3930315" cy="7503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6813"/>
              </p:ext>
            </p:extLst>
          </p:nvPr>
        </p:nvGraphicFramePr>
        <p:xfrm>
          <a:off x="751302" y="4108746"/>
          <a:ext cx="30827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Nexus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Ubuntu Linux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47" name="직선 화살표 연결선 46"/>
          <p:cNvCxnSpPr>
            <a:stCxn id="46" idx="0"/>
            <a:endCxn id="5" idx="2"/>
          </p:cNvCxnSpPr>
          <p:nvPr/>
        </p:nvCxnSpPr>
        <p:spPr>
          <a:xfrm flipV="1">
            <a:off x="2292682" y="3360381"/>
            <a:ext cx="0" cy="7483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13131"/>
              </p:ext>
            </p:extLst>
          </p:nvPr>
        </p:nvGraphicFramePr>
        <p:xfrm>
          <a:off x="4681617" y="381435"/>
          <a:ext cx="3082760" cy="111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Oracle DB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Oracle DB 11g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5" idx="0"/>
            <a:endCxn id="4" idx="2"/>
          </p:cNvCxnSpPr>
          <p:nvPr/>
        </p:nvCxnSpPr>
        <p:spPr>
          <a:xfrm flipV="1">
            <a:off x="2292682" y="1499497"/>
            <a:ext cx="0" cy="748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31493" y="1688039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1521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2681" y="1688039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8181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04684"/>
              </p:ext>
            </p:extLst>
          </p:nvPr>
        </p:nvGraphicFramePr>
        <p:xfrm>
          <a:off x="8611932" y="2247861"/>
          <a:ext cx="30827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760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빌드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도구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Jenkins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 Linux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6" idx="3"/>
            <a:endCxn id="16" idx="1"/>
          </p:cNvCxnSpPr>
          <p:nvPr/>
        </p:nvCxnSpPr>
        <p:spPr>
          <a:xfrm>
            <a:off x="7764377" y="2804121"/>
            <a:ext cx="8475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r="46781"/>
          <a:stretch/>
        </p:blipFill>
        <p:spPr>
          <a:xfrm>
            <a:off x="5703518" y="3407079"/>
            <a:ext cx="6488482" cy="345092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46" idx="3"/>
            <a:endCxn id="16" idx="2"/>
          </p:cNvCxnSpPr>
          <p:nvPr/>
        </p:nvCxnSpPr>
        <p:spPr>
          <a:xfrm flipV="1">
            <a:off x="3834062" y="3360381"/>
            <a:ext cx="6319250" cy="1304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개발구성도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15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01653"/>
              </p:ext>
            </p:extLst>
          </p:nvPr>
        </p:nvGraphicFramePr>
        <p:xfrm>
          <a:off x="2553418" y="3354631"/>
          <a:ext cx="2494951" cy="111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4951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4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Oracle DB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Oracle DB 11g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 Linux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18" name="직선 화살표 연결선 17" title="1521"/>
          <p:cNvCxnSpPr>
            <a:stCxn id="56" idx="2"/>
            <a:endCxn id="17" idx="0"/>
          </p:cNvCxnSpPr>
          <p:nvPr/>
        </p:nvCxnSpPr>
        <p:spPr>
          <a:xfrm>
            <a:off x="3800893" y="2868051"/>
            <a:ext cx="0" cy="4865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203211" y="275536"/>
            <a:ext cx="1195363" cy="63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56" idx="0"/>
          </p:cNvCxnSpPr>
          <p:nvPr/>
        </p:nvCxnSpPr>
        <p:spPr>
          <a:xfrm>
            <a:off x="3800893" y="906849"/>
            <a:ext cx="0" cy="8537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00892" y="1427574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8181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53925"/>
              </p:ext>
            </p:extLst>
          </p:nvPr>
        </p:nvGraphicFramePr>
        <p:xfrm>
          <a:off x="2553418" y="4961281"/>
          <a:ext cx="24949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4951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Hyper-V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172.26.153.154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</a:t>
                      </a:r>
                      <a:r>
                        <a:rPr lang="en-US" altLang="ko-KR" baseline="0" dirty="0" smtClean="0"/>
                        <a:t> 18.04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35946"/>
              </p:ext>
            </p:extLst>
          </p:nvPr>
        </p:nvGraphicFramePr>
        <p:xfrm>
          <a:off x="2553418" y="1760611"/>
          <a:ext cx="249495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4951">
                  <a:extLst>
                    <a:ext uri="{9D8B030D-6E8A-4147-A177-3AD203B41FA5}">
                      <a16:colId xmlns:a16="http://schemas.microsoft.com/office/drawing/2014/main" val="1409158331"/>
                    </a:ext>
                  </a:extLst>
                </a:gridCol>
              </a:tblGrid>
              <a:tr h="2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WEB/WAS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Apache-tomcat 7.0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 Linux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1133"/>
                  </a:ext>
                </a:extLst>
              </a:tr>
            </a:tbl>
          </a:graphicData>
        </a:graphic>
      </p:graphicFrame>
      <p:cxnSp>
        <p:nvCxnSpPr>
          <p:cNvPr id="107" name="직선 화살표 연결선 106"/>
          <p:cNvCxnSpPr>
            <a:stCxn id="36" idx="0"/>
            <a:endCxn id="17" idx="2"/>
          </p:cNvCxnSpPr>
          <p:nvPr/>
        </p:nvCxnSpPr>
        <p:spPr>
          <a:xfrm flipV="1">
            <a:off x="3800893" y="4470745"/>
            <a:ext cx="0" cy="490536"/>
          </a:xfrm>
          <a:prstGeom prst="straightConnector1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0892" y="2915894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1521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3" r="18014"/>
          <a:stretch/>
        </p:blipFill>
        <p:spPr>
          <a:xfrm>
            <a:off x="8038519" y="9407"/>
            <a:ext cx="3169085" cy="68494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인프라구성도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40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1"/>
          <a:stretch/>
        </p:blipFill>
        <p:spPr>
          <a:xfrm>
            <a:off x="5047988" y="338202"/>
            <a:ext cx="2016691" cy="6210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소프트웨어구성도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3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60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hclim</dc:creator>
  <cp:lastModifiedBy>hclim</cp:lastModifiedBy>
  <cp:revision>27</cp:revision>
  <dcterms:created xsi:type="dcterms:W3CDTF">2021-04-12T00:08:41Z</dcterms:created>
  <dcterms:modified xsi:type="dcterms:W3CDTF">2021-05-06T02:14:54Z</dcterms:modified>
</cp:coreProperties>
</file>