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2"/>
  </p:notesMasterIdLst>
  <p:sldIdLst>
    <p:sldId id="256" r:id="rId2"/>
    <p:sldId id="384" r:id="rId3"/>
    <p:sldId id="331" r:id="rId4"/>
    <p:sldId id="388" r:id="rId5"/>
    <p:sldId id="389" r:id="rId6"/>
    <p:sldId id="386" r:id="rId7"/>
    <p:sldId id="387" r:id="rId8"/>
    <p:sldId id="390" r:id="rId9"/>
    <p:sldId id="391" r:id="rId10"/>
    <p:sldId id="392" r:id="rId11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>
          <p15:clr>
            <a:srgbClr val="A4A3A4"/>
          </p15:clr>
        </p15:guide>
        <p15:guide id="3" pos="262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8"/>
    <a:srgbClr val="FAE8DA"/>
    <a:srgbClr val="7CBDE7"/>
    <a:srgbClr val="6699FF"/>
    <a:srgbClr val="C00000"/>
    <a:srgbClr val="FFFF00"/>
    <a:srgbClr val="960000"/>
    <a:srgbClr val="DDDDDD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4" autoAdjust="0"/>
    <p:restoredTop sz="99175" autoAdjust="0"/>
  </p:normalViewPr>
  <p:slideViewPr>
    <p:cSldViewPr>
      <p:cViewPr varScale="1">
        <p:scale>
          <a:sx n="114" d="100"/>
          <a:sy n="114" d="100"/>
        </p:scale>
        <p:origin x="1104" y="96"/>
      </p:cViewPr>
      <p:guideLst>
        <p:guide orient="horz" pos="2183"/>
        <p:guide pos="3120"/>
        <p:guide pos="262"/>
        <p:guide orient="horz" pos="24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2610" y="5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A08064-EDE9-4C7A-9A65-F0C6FAA41D77}" type="datetimeFigureOut">
              <a:rPr lang="ko-KR" altLang="en-US"/>
              <a:pPr>
                <a:defRPr/>
              </a:pPr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602ECC-7BB4-4E44-B923-CD9E5851D5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89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99"/>
          <p:cNvSpPr txBox="1">
            <a:spLocks noChangeArrowheads="1"/>
          </p:cNvSpPr>
          <p:nvPr userDrawn="1"/>
        </p:nvSpPr>
        <p:spPr bwMode="auto">
          <a:xfrm>
            <a:off x="4646774" y="6561348"/>
            <a:ext cx="6124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90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바탕" pitchFamily="18" charset="-127"/>
                <a:ea typeface="바탕" pitchFamily="18" charset="-127"/>
              </a:rPr>
              <a:t>- </a:t>
            </a:r>
            <a:fld id="{3BD61D90-F798-4BAC-AFEE-3BFFDAD41B14}" type="slidenum">
              <a:rPr lang="en-US" altLang="ko-KR" sz="90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바탕" pitchFamily="18" charset="-127"/>
                <a:ea typeface="바탕" pitchFamily="18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sz="90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바탕" pitchFamily="18" charset="-127"/>
                <a:ea typeface="바탕" pitchFamily="18" charset="-127"/>
              </a:rPr>
              <a:t> -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229272"/>
            <a:ext cx="307690" cy="244972"/>
            <a:chOff x="263810" y="495300"/>
            <a:chExt cx="307690" cy="485775"/>
          </a:xfrm>
        </p:grpSpPr>
        <p:sp>
          <p:nvSpPr>
            <p:cNvPr id="10" name="직사각형 9"/>
            <p:cNvSpPr/>
            <p:nvPr/>
          </p:nvSpPr>
          <p:spPr>
            <a:xfrm>
              <a:off x="263810" y="495300"/>
              <a:ext cx="79090" cy="4857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63810" y="495300"/>
              <a:ext cx="307690" cy="485775"/>
            </a:xfrm>
            <a:prstGeom prst="roundRect">
              <a:avLst>
                <a:gd name="adj" fmla="val 1967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 flipH="1">
            <a:off x="3728864" y="229272"/>
            <a:ext cx="6177136" cy="244972"/>
            <a:chOff x="-7713776" y="495300"/>
            <a:chExt cx="6177136" cy="485775"/>
          </a:xfrm>
        </p:grpSpPr>
        <p:sp>
          <p:nvSpPr>
            <p:cNvPr id="8" name="직사각형 7"/>
            <p:cNvSpPr/>
            <p:nvPr/>
          </p:nvSpPr>
          <p:spPr>
            <a:xfrm>
              <a:off x="-7713776" y="495300"/>
              <a:ext cx="5805823" cy="48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-1984315" y="495300"/>
              <a:ext cx="447675" cy="485775"/>
            </a:xfrm>
            <a:prstGeom prst="roundRect">
              <a:avLst>
                <a:gd name="adj" fmla="val 177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283635" y="237250"/>
            <a:ext cx="2396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/>
            <a:r>
              <a:rPr lang="ko-KR" altLang="en-US" sz="1000" dirty="0">
                <a:solidFill>
                  <a:srgbClr val="C00000"/>
                </a:solidFill>
              </a:rPr>
              <a:t>테스트 서버 구성도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226057" y="6497638"/>
            <a:ext cx="9453887" cy="0"/>
          </a:xfrm>
          <a:prstGeom prst="line">
            <a:avLst/>
          </a:prstGeom>
          <a:noFill/>
          <a:ln w="9525" cap="flat" cmpd="sng" algn="ctr">
            <a:solidFill>
              <a:srgbClr val="96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064087-5B97-43B6-B64B-8B0DB081FAE2}"/>
              </a:ext>
            </a:extLst>
          </p:cNvPr>
          <p:cNvSpPr txBox="1"/>
          <p:nvPr userDrawn="1"/>
        </p:nvSpPr>
        <p:spPr>
          <a:xfrm>
            <a:off x="306387" y="229272"/>
            <a:ext cx="3566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kern="1200" dirty="0">
                <a:gradFill>
                  <a:gsLst>
                    <a:gs pos="0">
                      <a:srgbClr val="C00000"/>
                    </a:gs>
                    <a:gs pos="5000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Archi </a:t>
            </a:r>
            <a:r>
              <a:rPr kumimoji="1" lang="ko-KR" altLang="en-US" sz="1100" b="1" kern="1200" dirty="0">
                <a:gradFill>
                  <a:gsLst>
                    <a:gs pos="0">
                      <a:srgbClr val="C00000"/>
                    </a:gs>
                    <a:gs pos="5000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최적화 그룹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40" r:id="rId2"/>
  </p:sldLayoutIdLst>
  <p:transition/>
  <p:txStyles>
    <p:titleStyle>
      <a:lvl1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+mj-lt"/>
          <a:ea typeface="+mj-ea"/>
          <a:cs typeface="+mj-cs"/>
        </a:defRPr>
      </a:lvl1pPr>
      <a:lvl2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7429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 pitchFamily="17" charset="-127"/>
          <a:ea typeface="바탕체" pitchFamily="17" charset="-127"/>
        </a:defRPr>
      </a:lvl6pPr>
      <a:lvl7pPr marL="12001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 pitchFamily="17" charset="-127"/>
          <a:ea typeface="바탕체" pitchFamily="17" charset="-127"/>
        </a:defRPr>
      </a:lvl7pPr>
      <a:lvl8pPr marL="16573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 pitchFamily="17" charset="-127"/>
          <a:ea typeface="바탕체" pitchFamily="17" charset="-127"/>
        </a:defRPr>
      </a:lvl8pPr>
      <a:lvl9pPr marL="21145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 pitchFamily="17" charset="-127"/>
          <a:ea typeface="바탕체" pitchFamily="17" charset="-127"/>
        </a:defRPr>
      </a:lvl9pPr>
    </p:titleStyle>
    <p:bodyStyle>
      <a:lvl1pPr marL="304800" indent="-3048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66700" algn="l"/>
          <a:tab pos="400050" algn="l"/>
        </a:tabLst>
        <a:defRPr kumimoji="1" sz="3200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66700" algn="l"/>
          <a:tab pos="400050" algn="l"/>
        </a:tabLst>
        <a:defRPr kumimoji="1" sz="16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AutoNum type="arabicPeriod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32464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7036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41608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6180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1.jpe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232756"/>
            <a:ext cx="9906000" cy="1867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0" y="1376772"/>
            <a:ext cx="990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3600" b="1" dirty="0">
                <a:gradFill>
                  <a:gsLst>
                    <a:gs pos="0">
                      <a:srgbClr val="C00000"/>
                    </a:gs>
                    <a:gs pos="5000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</a:rPr>
              <a:t>테스트 서버 구성도</a:t>
            </a:r>
            <a:endParaRPr kumimoji="0" lang="en-US" altLang="ko-KR" sz="3600" b="1" dirty="0">
              <a:gradFill>
                <a:gsLst>
                  <a:gs pos="0">
                    <a:srgbClr val="C00000"/>
                  </a:gs>
                  <a:gs pos="50000">
                    <a:srgbClr val="C00000"/>
                  </a:gs>
                  <a:gs pos="100000">
                    <a:srgbClr val="C00000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C7AB57D-1086-4832-AE2E-5F1B1885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2038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0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</a:rPr>
              <a:t>Archi</a:t>
            </a:r>
            <a:r>
              <a:rPr kumimoji="0" lang="ko-KR" altLang="en-US" sz="20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</a:rPr>
              <a:t>최적화그룹</a:t>
            </a:r>
          </a:p>
        </p:txBody>
      </p:sp>
      <p:grpSp>
        <p:nvGrpSpPr>
          <p:cNvPr id="12" name="Group 24">
            <a:extLst>
              <a:ext uri="{FF2B5EF4-FFF2-40B4-BE49-F238E27FC236}">
                <a16:creationId xmlns:a16="http://schemas.microsoft.com/office/drawing/2014/main" id="{B27F90A9-1DD2-4473-ADF0-16924BBC07C6}"/>
              </a:ext>
            </a:extLst>
          </p:cNvPr>
          <p:cNvGrpSpPr>
            <a:grpSpLocks/>
          </p:cNvGrpSpPr>
          <p:nvPr/>
        </p:nvGrpSpPr>
        <p:grpSpPr bwMode="auto">
          <a:xfrm>
            <a:off x="3118510" y="3773036"/>
            <a:ext cx="3756025" cy="949325"/>
            <a:chOff x="2921" y="9011"/>
            <a:chExt cx="5915" cy="1497"/>
          </a:xfrm>
        </p:grpSpPr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D062E85F-75CC-466C-A4E5-607FA6FD0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9011"/>
              <a:ext cx="2961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39" tIns="45727" rIns="91439" bIns="457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작 성 일</a:t>
              </a:r>
              <a:endParaRPr kumimoji="1" 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7FD6F07F-3BDB-486D-9FC1-37F60564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0" y="9011"/>
              <a:ext cx="2810" cy="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39" tIns="45727" rIns="91439" bIns="45727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000" dirty="0">
                  <a:solidFill>
                    <a:srgbClr val="0D0D0D"/>
                  </a:solidFill>
                  <a:latin typeface="+mn-lt"/>
                </a:rPr>
                <a:t>2021.04.12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4E4900C-98A6-4756-BA76-C497F4E02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" y="9011"/>
              <a:ext cx="57" cy="1497"/>
            </a:xfrm>
            <a:prstGeom prst="rect">
              <a:avLst/>
            </a:prstGeom>
            <a:solidFill>
              <a:srgbClr val="C00000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905A15A-A0CA-43B8-92EC-85D48808E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8" y="9011"/>
              <a:ext cx="28" cy="1497"/>
            </a:xfrm>
            <a:prstGeom prst="rect">
              <a:avLst/>
            </a:prstGeom>
            <a:solidFill>
              <a:srgbClr val="BFBFBF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32A26FA-3B2C-4D9F-8189-EA00BAF7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" y="9011"/>
              <a:ext cx="28" cy="1497"/>
            </a:xfrm>
            <a:prstGeom prst="rect">
              <a:avLst/>
            </a:prstGeom>
            <a:solidFill>
              <a:srgbClr val="BFBFBF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E6F8CE01-C913-43AE-8EB1-C605B5FA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10008"/>
              <a:ext cx="2961" cy="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39" tIns="45727" rIns="91439" bIns="457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1" i="0" u="none" strike="noStrike" cap="none" normalizeH="0" baseline="0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</a:t>
              </a:r>
              <a:r>
                <a:rPr kumimoji="1" lang="ko-KR" sz="1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전</a:t>
              </a:r>
              <a:endParaRPr kumimoji="1" 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698569B3-0DED-4185-A471-081ADC3D0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0" y="10008"/>
              <a:ext cx="2810" cy="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39" tIns="45727" rIns="91439" bIns="457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D0D0D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kumimoji="1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D0D0D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1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D0D0D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595C04-A745-4D46-AAC8-AC791D0E38FD}"/>
              </a:ext>
            </a:extLst>
          </p:cNvPr>
          <p:cNvGrpSpPr/>
          <p:nvPr/>
        </p:nvGrpSpPr>
        <p:grpSpPr>
          <a:xfrm>
            <a:off x="452500" y="629314"/>
            <a:ext cx="1402923" cy="435153"/>
            <a:chOff x="560512" y="837873"/>
            <a:chExt cx="1402923" cy="435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B8A7D-19F7-4743-91C6-8DC1B098307D}"/>
                </a:ext>
              </a:extLst>
            </p:cNvPr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4.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1D1B4-4C86-4D39-B4BD-AACA77948A42}"/>
                </a:ext>
              </a:extLst>
            </p:cNvPr>
            <p:cNvSpPr txBox="1"/>
            <p:nvPr/>
          </p:nvSpPr>
          <p:spPr>
            <a:xfrm>
              <a:off x="1028564" y="872916"/>
              <a:ext cx="934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IP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8F18E97-472C-4326-8C89-06202C1A9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76120"/>
              </p:ext>
            </p:extLst>
          </p:nvPr>
        </p:nvGraphicFramePr>
        <p:xfrm>
          <a:off x="558038" y="1412776"/>
          <a:ext cx="8715442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66">
                  <a:extLst>
                    <a:ext uri="{9D8B030D-6E8A-4147-A177-3AD203B41FA5}">
                      <a16:colId xmlns:a16="http://schemas.microsoft.com/office/drawing/2014/main" val="3945490904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39771528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82001572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92017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72924286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41452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PC IP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용도</a:t>
                      </a:r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IP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프로토콜</a:t>
                      </a:r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포트</a:t>
                      </a:r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할당</a:t>
                      </a:r>
                      <a:r>
                        <a:rPr lang="en-US" altLang="ko-KR" sz="1200" dirty="0"/>
                        <a:t>IP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1221962627"/>
                  </a:ext>
                </a:extLst>
              </a:tr>
              <a:tr h="137160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공인</a:t>
                      </a:r>
                      <a:r>
                        <a:rPr lang="en-US" altLang="ko-KR" sz="1200" dirty="0"/>
                        <a:t>: 203.224.129.XX</a:t>
                      </a:r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사설</a:t>
                      </a:r>
                      <a:r>
                        <a:rPr lang="en-US" altLang="ko-KR" sz="1200" dirty="0"/>
                        <a:t>: 192.168.211.XX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Web#1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192.168.211.101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http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192.168.211.101 ~ 110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2903196509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58804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Web#2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192.168.211.102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3859848197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46472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WAS#1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192.168.211.111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192.168.211.111 ~ 120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2722319072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78407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706" marR="121706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WAS#2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192.168.211.112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2378601354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65444"/>
                  </a:ext>
                </a:extLst>
              </a:tr>
              <a:tr h="150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DB#1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192.168.211.121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192.168.211.121 ~ 130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490712578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DB#2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192.168.211.122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588538072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APM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192.168.211.131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192.168.211.131 ~ 140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3831959655"/>
                  </a:ext>
                </a:extLst>
              </a:tr>
              <a:tr h="150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형상관리</a:t>
                      </a:r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192.168.211.141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192.168.211.141 ~ 150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1164980778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기타</a:t>
                      </a:r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192.168.211.151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192.168.211.151 ~ 160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18787767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828F9E-B61D-4896-8693-A004CB3AE89E}"/>
              </a:ext>
            </a:extLst>
          </p:cNvPr>
          <p:cNvSpPr txBox="1"/>
          <p:nvPr/>
        </p:nvSpPr>
        <p:spPr>
          <a:xfrm>
            <a:off x="560512" y="5373216"/>
            <a:ext cx="7149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적용예정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dirty="0"/>
              <a:t>테스트서버의 모든 접속은 팀 전용 </a:t>
            </a:r>
            <a:r>
              <a:rPr lang="en-US" altLang="ko-KR" sz="1200" dirty="0" err="1"/>
              <a:t>Wifi</a:t>
            </a:r>
            <a:r>
              <a:rPr lang="en-US" altLang="ko-KR" sz="1200" dirty="0"/>
              <a:t>(</a:t>
            </a:r>
            <a:r>
              <a:rPr lang="ko-KR" altLang="en-US" sz="1200" dirty="0"/>
              <a:t>사설</a:t>
            </a:r>
            <a:r>
              <a:rPr lang="en-US" altLang="ko-KR" sz="1200" dirty="0"/>
              <a:t>IP </a:t>
            </a:r>
            <a:r>
              <a:rPr lang="ko-KR" altLang="en-US" sz="1200" dirty="0"/>
              <a:t>할당</a:t>
            </a:r>
            <a:r>
              <a:rPr lang="en-US" altLang="ko-KR" sz="1200" dirty="0"/>
              <a:t>)</a:t>
            </a:r>
            <a:r>
              <a:rPr lang="ko-KR" altLang="en-US" sz="1200" dirty="0"/>
              <a:t>를 이용하여 사설</a:t>
            </a:r>
            <a:r>
              <a:rPr lang="en-US" altLang="ko-KR" sz="1200" dirty="0"/>
              <a:t>IP</a:t>
            </a:r>
            <a:r>
              <a:rPr lang="ko-KR" altLang="en-US" sz="1200" dirty="0"/>
              <a:t>로 바로 접근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** </a:t>
            </a:r>
            <a:r>
              <a:rPr lang="ko-KR" altLang="en-US" sz="1200" dirty="0"/>
              <a:t>추가 테스트 서버 구성 시 </a:t>
            </a:r>
            <a:r>
              <a:rPr lang="en-US" altLang="ko-KR" sz="1200" dirty="0"/>
              <a:t>“</a:t>
            </a:r>
            <a:r>
              <a:rPr lang="ko-KR" altLang="en-US" sz="1200" dirty="0"/>
              <a:t>할당 </a:t>
            </a:r>
            <a:r>
              <a:rPr lang="en-US" altLang="ko-KR" sz="1200" dirty="0"/>
              <a:t>IP” </a:t>
            </a:r>
            <a:r>
              <a:rPr lang="ko-KR" altLang="en-US" sz="1200" dirty="0"/>
              <a:t>범위 내에서 설정함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5BCA6-02C2-45AA-AC2E-FBF1F5163B66}"/>
              </a:ext>
            </a:extLst>
          </p:cNvPr>
          <p:cNvSpPr txBox="1"/>
          <p:nvPr/>
        </p:nvSpPr>
        <p:spPr>
          <a:xfrm>
            <a:off x="560512" y="1016732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테스트 서버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#1~#2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14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52500" y="629314"/>
            <a:ext cx="3267216" cy="435153"/>
            <a:chOff x="560512" y="837873"/>
            <a:chExt cx="3267216" cy="435153"/>
          </a:xfrm>
        </p:grpSpPr>
        <p:sp>
          <p:nvSpPr>
            <p:cNvPr id="7" name="TextBox 6"/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1.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8564" y="872916"/>
              <a:ext cx="2799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 장비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(HW)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구성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94017-75BB-45F6-9411-352CE407B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90594"/>
              </p:ext>
            </p:extLst>
          </p:nvPr>
        </p:nvGraphicFramePr>
        <p:xfrm>
          <a:off x="311648" y="1196752"/>
          <a:ext cx="9282704" cy="5220581"/>
        </p:xfrm>
        <a:graphic>
          <a:graphicData uri="http://schemas.openxmlformats.org/drawingml/2006/table">
            <a:tbl>
              <a:tblPr/>
              <a:tblGrid>
                <a:gridCol w="53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529966143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602948397"/>
                    </a:ext>
                  </a:extLst>
                </a:gridCol>
              </a:tblGrid>
              <a:tr h="421559"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Svr01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Svr02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Svr03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171450" marR="0" indent="-171450" algn="l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Intel i7-8700 CPU 3.2GHz * 6Core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Intel i7-10700 CPU 2.9GHz * 8Core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Intel i7-10700 CPU 2.9GHz * 8Core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32GB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32GB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64GB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256GB SSD (Host OS)</a:t>
                      </a:r>
                    </a:p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1TB SSD * 1ea(Guest OS)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256GB SSD(Host OS)</a:t>
                      </a:r>
                    </a:p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1TB SSD * 1ea(Guest OS)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256GB SSD(Host OS)</a:t>
                      </a:r>
                    </a:p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1TB SSD * 2ea(Guest OS)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CentOS 8.x (Host, Guest)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Ubuntu 20.04 LTS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CentOS Stream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55">
                <a:tc rowSpan="2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</a:t>
                      </a: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KVM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가상화 구성</a:t>
                      </a:r>
                      <a:endParaRPr kumimoji="1" lang="en-US" altLang="ko-KR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KVM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가상화 구성</a:t>
                      </a:r>
                      <a:endParaRPr kumimoji="1" lang="en-US" altLang="ko-KR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ko-KR" altLang="en-US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쿠버네티스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1" lang="ko-KR" altLang="en-US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도커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18831"/>
                  </a:ext>
                </a:extLst>
              </a:tr>
              <a:tr h="1426959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</a:t>
                      </a: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Host OS * 1ea</a:t>
                      </a:r>
                    </a:p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Guest * 5ea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 Web: Apache, </a:t>
                      </a:r>
                      <a:r>
                        <a:rPr kumimoji="1" lang="en-US" altLang="ko-KR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WebToB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등 설치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 WAS: </a:t>
                      </a:r>
                      <a:r>
                        <a:rPr kumimoji="1" lang="en-US" altLang="ko-KR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Jboss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, </a:t>
                      </a:r>
                      <a:r>
                        <a:rPr kumimoji="1" lang="en-US" altLang="ko-KR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Jeus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등 설치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 DB: Oracle, Maria DB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등 설치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관리서버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APM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등 설치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형상관리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SVN, Jenkins, Hudson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등 설치</a:t>
                      </a:r>
                      <a:endParaRPr kumimoji="1" lang="en-US" altLang="ko-KR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Host OS * 1ea</a:t>
                      </a:r>
                    </a:p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Guest * 4ea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- Web: Apache, </a:t>
                      </a:r>
                      <a:r>
                        <a:rPr kumimoji="1" lang="en-US" altLang="ko-KR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WebToB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등 설치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- WAS: </a:t>
                      </a:r>
                      <a:r>
                        <a:rPr kumimoji="1" lang="en-US" altLang="ko-KR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Jboss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kumimoji="1" lang="en-US" altLang="ko-KR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Jeus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등 설치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- DB: Oracle, Maria DB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등 설치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관리서버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: APM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등 설치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기타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오픈소스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(Redis, </a:t>
                      </a:r>
                      <a:r>
                        <a:rPr kumimoji="1" lang="en-US" altLang="ko-KR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Keycloak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등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Host OS * 1ea</a:t>
                      </a:r>
                    </a:p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Guest * 5ea 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- Web: Apache, </a:t>
                      </a:r>
                      <a:r>
                        <a:rPr kumimoji="1" lang="en-US" altLang="ko-KR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WebToB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등 설치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- WAS: </a:t>
                      </a:r>
                      <a:r>
                        <a:rPr kumimoji="1" lang="en-US" altLang="ko-KR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Jboss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kumimoji="1" lang="en-US" altLang="ko-KR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Jeus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등 설치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- DB: Oracle, Maria DB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등 설치</a:t>
                      </a:r>
                      <a:endParaRPr kumimoji="1" lang="en-US" altLang="ko-KR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   -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형상관리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: SVN, Jenkins, Hudson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등 설치</a:t>
                      </a:r>
                      <a:b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   -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기타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오픈소스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(Redis, </a:t>
                      </a:r>
                      <a:r>
                        <a:rPr kumimoji="1" lang="en-US" altLang="ko-KR" sz="1200" b="0" i="0" u="none" strike="noStrike" cap="none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Keycloak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등</a:t>
                      </a: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254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프레임워크 개발용</a:t>
                      </a:r>
                      <a:endParaRPr kumimoji="1" lang="en-US" altLang="ko-KR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테스트용</a:t>
                      </a:r>
                      <a:endParaRPr kumimoji="1" lang="en-US" altLang="ko-KR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테스트용</a:t>
                      </a:r>
                      <a:endParaRPr kumimoji="1" lang="en-US" altLang="ko-KR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582719"/>
                  </a:ext>
                </a:extLst>
              </a:tr>
              <a:tr h="626470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~3</a:t>
                      </a:r>
                      <a:r>
                        <a:rPr kumimoji="1" lang="ko-KR" altLang="en-US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월 중</a:t>
                      </a:r>
                      <a:endParaRPr kumimoji="1" lang="en-US" altLang="ko-KR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endParaRPr kumimoji="1" lang="en-US" altLang="ko-KR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>
                          <a:tab pos="228600" algn="l"/>
                        </a:tabLst>
                      </a:pPr>
                      <a:endParaRPr kumimoji="1" lang="en-US" altLang="ko-KR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5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0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595C04-A745-4D46-AAC8-AC791D0E38FD}"/>
              </a:ext>
            </a:extLst>
          </p:cNvPr>
          <p:cNvGrpSpPr/>
          <p:nvPr/>
        </p:nvGrpSpPr>
        <p:grpSpPr>
          <a:xfrm>
            <a:off x="452500" y="629314"/>
            <a:ext cx="4487101" cy="435153"/>
            <a:chOff x="560512" y="837873"/>
            <a:chExt cx="4487101" cy="435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B8A7D-19F7-4743-91C6-8DC1B098307D}"/>
                </a:ext>
              </a:extLst>
            </p:cNvPr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2.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1D1B4-4C86-4D39-B4BD-AACA77948A42}"/>
                </a:ext>
              </a:extLst>
            </p:cNvPr>
            <p:cNvSpPr txBox="1"/>
            <p:nvPr/>
          </p:nvSpPr>
          <p:spPr>
            <a:xfrm>
              <a:off x="1028564" y="872916"/>
              <a:ext cx="40190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#1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리소스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프레임워크 개발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DC38AED-7658-4257-B672-3D1BA5C3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05960"/>
              </p:ext>
            </p:extLst>
          </p:nvPr>
        </p:nvGraphicFramePr>
        <p:xfrm>
          <a:off x="1601790" y="4166714"/>
          <a:ext cx="6408714" cy="2130275"/>
        </p:xfrm>
        <a:graphic>
          <a:graphicData uri="http://schemas.openxmlformats.org/drawingml/2006/table">
            <a:tbl>
              <a:tblPr/>
              <a:tblGrid>
                <a:gridCol w="65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81156771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42453626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18683208"/>
                    </a:ext>
                  </a:extLst>
                </a:gridCol>
                <a:gridCol w="2229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850">
                <a:tc gridSpan="2"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85">
                <a:tc rowSpan="5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 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indent="0" algn="ctr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vCPU * 1ea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2GB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100GB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0975" indent="-180975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WebtoB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 오픈소스 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endParaRPr kumimoji="1" lang="en-US" altLang="ko-KR" sz="1200" b="0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2ea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4GB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150GB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 오픈소스 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2ea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8GB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 오픈소스 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152771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APM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1ea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4GB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APM S/W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53606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형상관리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2ea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4GB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300GB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SVN, Jenkins, Hudson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59765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600326DC-8D13-4A52-9F02-7D6171F3FA67}"/>
              </a:ext>
            </a:extLst>
          </p:cNvPr>
          <p:cNvGrpSpPr/>
          <p:nvPr/>
        </p:nvGrpSpPr>
        <p:grpSpPr>
          <a:xfrm>
            <a:off x="1611904" y="1277168"/>
            <a:ext cx="6411550" cy="2828235"/>
            <a:chOff x="1601790" y="1178240"/>
            <a:chExt cx="6411550" cy="282823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6C1FE60-2FF7-4BDA-A4E7-C6FB607D8F62}"/>
                </a:ext>
              </a:extLst>
            </p:cNvPr>
            <p:cNvGrpSpPr/>
            <p:nvPr/>
          </p:nvGrpSpPr>
          <p:grpSpPr>
            <a:xfrm>
              <a:off x="1604628" y="2851524"/>
              <a:ext cx="6408712" cy="1154951"/>
              <a:chOff x="1604628" y="4255701"/>
              <a:chExt cx="6408712" cy="115495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96E3203-A2F3-4456-98F1-8A9746B96209}"/>
                  </a:ext>
                </a:extLst>
              </p:cNvPr>
              <p:cNvSpPr/>
              <p:nvPr/>
            </p:nvSpPr>
            <p:spPr bwMode="auto">
              <a:xfrm>
                <a:off x="1604628" y="5047789"/>
                <a:ext cx="6408712" cy="3628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HY견고딕" pitchFamily="18" charset="-127"/>
                  </a:rPr>
                  <a:t>Hardware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+mj-lt"/>
                  <a:ea typeface="HY견고딕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E53619A-6811-4E78-B830-8775208D699F}"/>
                  </a:ext>
                </a:extLst>
              </p:cNvPr>
              <p:cNvSpPr/>
              <p:nvPr/>
            </p:nvSpPr>
            <p:spPr bwMode="auto">
              <a:xfrm>
                <a:off x="1604628" y="4651745"/>
                <a:ext cx="6408712" cy="3628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rPr>
                  <a:t>Linux (CentOS)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Y견고딕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4EBBA2-733D-43D3-9ACE-4EA1C4DB1962}"/>
                  </a:ext>
                </a:extLst>
              </p:cNvPr>
              <p:cNvSpPr/>
              <p:nvPr/>
            </p:nvSpPr>
            <p:spPr bwMode="auto">
              <a:xfrm>
                <a:off x="1604628" y="4255701"/>
                <a:ext cx="6408712" cy="362863"/>
              </a:xfrm>
              <a:prstGeom prst="rect">
                <a:avLst/>
              </a:prstGeom>
              <a:solidFill>
                <a:srgbClr val="669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rPr>
                  <a:t>KVM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Y견고딕" pitchFamily="18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DDF424D-406B-45EE-8600-C10AA2AE7355}"/>
                </a:ext>
              </a:extLst>
            </p:cNvPr>
            <p:cNvGrpSpPr/>
            <p:nvPr/>
          </p:nvGrpSpPr>
          <p:grpSpPr>
            <a:xfrm>
              <a:off x="1601790" y="1178240"/>
              <a:ext cx="6408712" cy="1628775"/>
              <a:chOff x="1601790" y="1178240"/>
              <a:chExt cx="6408712" cy="1628775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70070A34-8392-463F-B55E-6055A69FEC17}"/>
                  </a:ext>
                </a:extLst>
              </p:cNvPr>
              <p:cNvGrpSpPr/>
              <p:nvPr/>
            </p:nvGrpSpPr>
            <p:grpSpPr>
              <a:xfrm>
                <a:off x="1601790" y="1178240"/>
                <a:ext cx="1256253" cy="1628775"/>
                <a:chOff x="1481222" y="2942417"/>
                <a:chExt cx="1038225" cy="1628775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F92ABE33-1A8E-41BC-A5B3-8079D0DF3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81222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DB9E0BE-1968-456B-9575-2BD9E358AAB4}"/>
                    </a:ext>
                  </a:extLst>
                </p:cNvPr>
                <p:cNvSpPr/>
                <p:nvPr/>
              </p:nvSpPr>
              <p:spPr bwMode="auto">
                <a:xfrm>
                  <a:off x="1528414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Web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0AFA5F7-4458-429E-A929-D2F2B3B382E8}"/>
                    </a:ext>
                  </a:extLst>
                </p:cNvPr>
                <p:cNvSpPr/>
                <p:nvPr/>
              </p:nvSpPr>
              <p:spPr bwMode="auto">
                <a:xfrm>
                  <a:off x="1528414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CentOS 8.x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2FF5A95F-E383-4EDD-8A1B-C331813F1596}"/>
                  </a:ext>
                </a:extLst>
              </p:cNvPr>
              <p:cNvGrpSpPr/>
              <p:nvPr/>
            </p:nvGrpSpPr>
            <p:grpSpPr>
              <a:xfrm>
                <a:off x="2889905" y="1178240"/>
                <a:ext cx="1256253" cy="1628775"/>
                <a:chOff x="2561005" y="2942417"/>
                <a:chExt cx="1038225" cy="1628775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1BFB2094-E3E0-4E5E-B541-F7DB1253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61005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0E2E18F3-5945-4C34-AA1A-F21B3DF93C1A}"/>
                    </a:ext>
                  </a:extLst>
                </p:cNvPr>
                <p:cNvSpPr/>
                <p:nvPr/>
              </p:nvSpPr>
              <p:spPr bwMode="auto">
                <a:xfrm>
                  <a:off x="2608197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CentOS 8.x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4A70D32E-7F15-4E03-8F7C-812C8B799627}"/>
                    </a:ext>
                  </a:extLst>
                </p:cNvPr>
                <p:cNvSpPr/>
                <p:nvPr/>
              </p:nvSpPr>
              <p:spPr bwMode="auto">
                <a:xfrm>
                  <a:off x="2608197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WAS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B617F4B7-8F6D-481C-A2EF-9968FAEAC1D6}"/>
                  </a:ext>
                </a:extLst>
              </p:cNvPr>
              <p:cNvGrpSpPr/>
              <p:nvPr/>
            </p:nvGrpSpPr>
            <p:grpSpPr>
              <a:xfrm>
                <a:off x="4178020" y="1178240"/>
                <a:ext cx="1256253" cy="1628775"/>
                <a:chOff x="3640788" y="2942417"/>
                <a:chExt cx="1038225" cy="1628775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49F235B8-ADB3-403E-A954-E4A47EEA52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40788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B35994A-51C5-4DF1-B1DB-BA1AE6EC0D1C}"/>
                    </a:ext>
                  </a:extLst>
                </p:cNvPr>
                <p:cNvSpPr/>
                <p:nvPr/>
              </p:nvSpPr>
              <p:spPr bwMode="auto">
                <a:xfrm>
                  <a:off x="3687980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CentOS 8.x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1C21B3DF-5AC4-463F-B65B-BF9D8B85DF3B}"/>
                    </a:ext>
                  </a:extLst>
                </p:cNvPr>
                <p:cNvSpPr/>
                <p:nvPr/>
              </p:nvSpPr>
              <p:spPr bwMode="auto">
                <a:xfrm>
                  <a:off x="3730882" y="4251304"/>
                  <a:ext cx="858037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DB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25EFB227-9B71-4D99-8481-FDF81702D9D8}"/>
                  </a:ext>
                </a:extLst>
              </p:cNvPr>
              <p:cNvGrpSpPr/>
              <p:nvPr/>
            </p:nvGrpSpPr>
            <p:grpSpPr>
              <a:xfrm>
                <a:off x="5466135" y="1178240"/>
                <a:ext cx="1256253" cy="1628775"/>
                <a:chOff x="4728307" y="2942417"/>
                <a:chExt cx="1038225" cy="1628775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30AC5A94-0D59-420F-8F42-716BFFD0E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28307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506251C-7FB9-4444-998B-B13FB1F8C9A5}"/>
                    </a:ext>
                  </a:extLst>
                </p:cNvPr>
                <p:cNvSpPr/>
                <p:nvPr/>
              </p:nvSpPr>
              <p:spPr bwMode="auto">
                <a:xfrm>
                  <a:off x="4775499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CentOS 8.x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8F774AE-2722-4C1B-A69D-440B095ED9C3}"/>
                    </a:ext>
                  </a:extLst>
                </p:cNvPr>
                <p:cNvSpPr/>
                <p:nvPr/>
              </p:nvSpPr>
              <p:spPr bwMode="auto">
                <a:xfrm>
                  <a:off x="4775499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관리서버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7BCFAD8-0CFF-4199-92CE-18FDE0802B3B}"/>
                  </a:ext>
                </a:extLst>
              </p:cNvPr>
              <p:cNvGrpSpPr/>
              <p:nvPr/>
            </p:nvGrpSpPr>
            <p:grpSpPr>
              <a:xfrm>
                <a:off x="6754249" y="1178240"/>
                <a:ext cx="1256253" cy="1628775"/>
                <a:chOff x="4728307" y="2942417"/>
                <a:chExt cx="1038225" cy="1628775"/>
              </a:xfrm>
            </p:grpSpPr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D32BEB4-F67D-4279-B739-DE244AE78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28307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4194042-181C-4E50-976B-EAC0F0C1E2B5}"/>
                    </a:ext>
                  </a:extLst>
                </p:cNvPr>
                <p:cNvSpPr/>
                <p:nvPr/>
              </p:nvSpPr>
              <p:spPr bwMode="auto">
                <a:xfrm>
                  <a:off x="4775499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CentOS 8.x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D168CD4-5B94-4049-857A-5A2A7DFFABE8}"/>
                    </a:ext>
                  </a:extLst>
                </p:cNvPr>
                <p:cNvSpPr/>
                <p:nvPr/>
              </p:nvSpPr>
              <p:spPr bwMode="auto">
                <a:xfrm>
                  <a:off x="4775499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형상관리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674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595C04-A745-4D46-AAC8-AC791D0E38FD}"/>
              </a:ext>
            </a:extLst>
          </p:cNvPr>
          <p:cNvGrpSpPr/>
          <p:nvPr/>
        </p:nvGrpSpPr>
        <p:grpSpPr>
          <a:xfrm>
            <a:off x="452500" y="629314"/>
            <a:ext cx="4188942" cy="435153"/>
            <a:chOff x="560512" y="837873"/>
            <a:chExt cx="4188942" cy="435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B8A7D-19F7-4743-91C6-8DC1B098307D}"/>
                </a:ext>
              </a:extLst>
            </p:cNvPr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2.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1D1B4-4C86-4D39-B4BD-AACA77948A42}"/>
                </a:ext>
              </a:extLst>
            </p:cNvPr>
            <p:cNvSpPr txBox="1"/>
            <p:nvPr/>
          </p:nvSpPr>
          <p:spPr>
            <a:xfrm>
              <a:off x="1028564" y="872916"/>
              <a:ext cx="37208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#2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리소스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테스트서버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#1)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0326DC-8D13-4A52-9F02-7D6171F3FA67}"/>
              </a:ext>
            </a:extLst>
          </p:cNvPr>
          <p:cNvGrpSpPr/>
          <p:nvPr/>
        </p:nvGrpSpPr>
        <p:grpSpPr>
          <a:xfrm>
            <a:off x="1611904" y="1277168"/>
            <a:ext cx="6411550" cy="2828235"/>
            <a:chOff x="1601790" y="1178240"/>
            <a:chExt cx="6411550" cy="282823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6C1FE60-2FF7-4BDA-A4E7-C6FB607D8F62}"/>
                </a:ext>
              </a:extLst>
            </p:cNvPr>
            <p:cNvGrpSpPr/>
            <p:nvPr/>
          </p:nvGrpSpPr>
          <p:grpSpPr>
            <a:xfrm>
              <a:off x="1604628" y="2851524"/>
              <a:ext cx="6408712" cy="1154951"/>
              <a:chOff x="1604628" y="4255701"/>
              <a:chExt cx="6408712" cy="115495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96E3203-A2F3-4456-98F1-8A9746B96209}"/>
                  </a:ext>
                </a:extLst>
              </p:cNvPr>
              <p:cNvSpPr/>
              <p:nvPr/>
            </p:nvSpPr>
            <p:spPr bwMode="auto">
              <a:xfrm>
                <a:off x="1604628" y="5047789"/>
                <a:ext cx="6408712" cy="3628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HY견고딕" pitchFamily="18" charset="-127"/>
                  </a:rPr>
                  <a:t>Hardware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+mj-lt"/>
                  <a:ea typeface="HY견고딕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E53619A-6811-4E78-B830-8775208D699F}"/>
                  </a:ext>
                </a:extLst>
              </p:cNvPr>
              <p:cNvSpPr/>
              <p:nvPr/>
            </p:nvSpPr>
            <p:spPr bwMode="auto">
              <a:xfrm>
                <a:off x="1604628" y="4651745"/>
                <a:ext cx="6408712" cy="3628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rPr>
                  <a:t>Linux (Ubuntu)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Y견고딕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4EBBA2-733D-43D3-9ACE-4EA1C4DB1962}"/>
                  </a:ext>
                </a:extLst>
              </p:cNvPr>
              <p:cNvSpPr/>
              <p:nvPr/>
            </p:nvSpPr>
            <p:spPr bwMode="auto">
              <a:xfrm>
                <a:off x="1604628" y="4255701"/>
                <a:ext cx="6408712" cy="362863"/>
              </a:xfrm>
              <a:prstGeom prst="rect">
                <a:avLst/>
              </a:prstGeom>
              <a:solidFill>
                <a:srgbClr val="669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rPr>
                  <a:t>OpenStack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Y견고딕" pitchFamily="18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DDF424D-406B-45EE-8600-C10AA2AE7355}"/>
                </a:ext>
              </a:extLst>
            </p:cNvPr>
            <p:cNvGrpSpPr/>
            <p:nvPr/>
          </p:nvGrpSpPr>
          <p:grpSpPr>
            <a:xfrm>
              <a:off x="1601790" y="1178240"/>
              <a:ext cx="6408712" cy="1628775"/>
              <a:chOff x="1601790" y="1178240"/>
              <a:chExt cx="6408712" cy="1628775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70070A34-8392-463F-B55E-6055A69FEC17}"/>
                  </a:ext>
                </a:extLst>
              </p:cNvPr>
              <p:cNvGrpSpPr/>
              <p:nvPr/>
            </p:nvGrpSpPr>
            <p:grpSpPr>
              <a:xfrm>
                <a:off x="1601790" y="1178240"/>
                <a:ext cx="1256253" cy="1628775"/>
                <a:chOff x="1481222" y="2942417"/>
                <a:chExt cx="1038225" cy="1628775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F92ABE33-1A8E-41BC-A5B3-8079D0DF3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81222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DB9E0BE-1968-456B-9575-2BD9E358AAB4}"/>
                    </a:ext>
                  </a:extLst>
                </p:cNvPr>
                <p:cNvSpPr/>
                <p:nvPr/>
              </p:nvSpPr>
              <p:spPr bwMode="auto">
                <a:xfrm>
                  <a:off x="1528414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Web#1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0AFA5F7-4458-429E-A929-D2F2B3B382E8}"/>
                    </a:ext>
                  </a:extLst>
                </p:cNvPr>
                <p:cNvSpPr/>
                <p:nvPr/>
              </p:nvSpPr>
              <p:spPr bwMode="auto">
                <a:xfrm>
                  <a:off x="1528414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Ubuntu 20.x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2FF5A95F-E383-4EDD-8A1B-C331813F1596}"/>
                  </a:ext>
                </a:extLst>
              </p:cNvPr>
              <p:cNvGrpSpPr/>
              <p:nvPr/>
            </p:nvGrpSpPr>
            <p:grpSpPr>
              <a:xfrm>
                <a:off x="2889905" y="1178240"/>
                <a:ext cx="1256253" cy="1628775"/>
                <a:chOff x="2561005" y="2942417"/>
                <a:chExt cx="1038225" cy="1628775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1BFB2094-E3E0-4E5E-B541-F7DB1253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61005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0E2E18F3-5945-4C34-AA1A-F21B3DF93C1A}"/>
                    </a:ext>
                  </a:extLst>
                </p:cNvPr>
                <p:cNvSpPr/>
                <p:nvPr/>
              </p:nvSpPr>
              <p:spPr bwMode="auto">
                <a:xfrm>
                  <a:off x="2608197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Ubuntu 20.x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4A70D32E-7F15-4E03-8F7C-812C8B799627}"/>
                    </a:ext>
                  </a:extLst>
                </p:cNvPr>
                <p:cNvSpPr/>
                <p:nvPr/>
              </p:nvSpPr>
              <p:spPr bwMode="auto">
                <a:xfrm>
                  <a:off x="2608197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WAS#1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B617F4B7-8F6D-481C-A2EF-9968FAEAC1D6}"/>
                  </a:ext>
                </a:extLst>
              </p:cNvPr>
              <p:cNvGrpSpPr/>
              <p:nvPr/>
            </p:nvGrpSpPr>
            <p:grpSpPr>
              <a:xfrm>
                <a:off x="4178020" y="1178240"/>
                <a:ext cx="1256253" cy="1628775"/>
                <a:chOff x="3640788" y="2942417"/>
                <a:chExt cx="1038225" cy="1628775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49F235B8-ADB3-403E-A954-E4A47EEA52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40788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B35994A-51C5-4DF1-B1DB-BA1AE6EC0D1C}"/>
                    </a:ext>
                  </a:extLst>
                </p:cNvPr>
                <p:cNvSpPr/>
                <p:nvPr/>
              </p:nvSpPr>
              <p:spPr bwMode="auto">
                <a:xfrm>
                  <a:off x="3687980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Ubuntu 20.x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1C21B3DF-5AC4-463F-B65B-BF9D8B85DF3B}"/>
                    </a:ext>
                  </a:extLst>
                </p:cNvPr>
                <p:cNvSpPr/>
                <p:nvPr/>
              </p:nvSpPr>
              <p:spPr bwMode="auto">
                <a:xfrm>
                  <a:off x="3730882" y="4251304"/>
                  <a:ext cx="858037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DB#1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25EFB227-9B71-4D99-8481-FDF81702D9D8}"/>
                  </a:ext>
                </a:extLst>
              </p:cNvPr>
              <p:cNvGrpSpPr/>
              <p:nvPr/>
            </p:nvGrpSpPr>
            <p:grpSpPr>
              <a:xfrm>
                <a:off x="5466135" y="1178240"/>
                <a:ext cx="1256253" cy="1628775"/>
                <a:chOff x="4728307" y="2942417"/>
                <a:chExt cx="1038225" cy="1628775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30AC5A94-0D59-420F-8F42-716BFFD0E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28307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506251C-7FB9-4444-998B-B13FB1F8C9A5}"/>
                    </a:ext>
                  </a:extLst>
                </p:cNvPr>
                <p:cNvSpPr/>
                <p:nvPr/>
              </p:nvSpPr>
              <p:spPr bwMode="auto">
                <a:xfrm>
                  <a:off x="4775499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Ubuntu 20.x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8F774AE-2722-4C1B-A69D-440B095ED9C3}"/>
                    </a:ext>
                  </a:extLst>
                </p:cNvPr>
                <p:cNvSpPr/>
                <p:nvPr/>
              </p:nvSpPr>
              <p:spPr bwMode="auto">
                <a:xfrm>
                  <a:off x="4775499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APM</a:t>
                  </a:r>
                  <a:r>
                    <a:rPr lang="ko-KR" altLang="en-US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서버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7BCFAD8-0CFF-4199-92CE-18FDE0802B3B}"/>
                  </a:ext>
                </a:extLst>
              </p:cNvPr>
              <p:cNvGrpSpPr/>
              <p:nvPr/>
            </p:nvGrpSpPr>
            <p:grpSpPr>
              <a:xfrm>
                <a:off x="6754249" y="1178240"/>
                <a:ext cx="1256253" cy="1628775"/>
                <a:chOff x="4728307" y="2942417"/>
                <a:chExt cx="1038225" cy="1628775"/>
              </a:xfrm>
            </p:grpSpPr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D32BEB4-F67D-4279-B739-DE244AE78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28307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4194042-181C-4E50-976B-EAC0F0C1E2B5}"/>
                    </a:ext>
                  </a:extLst>
                </p:cNvPr>
                <p:cNvSpPr/>
                <p:nvPr/>
              </p:nvSpPr>
              <p:spPr bwMode="auto">
                <a:xfrm>
                  <a:off x="4775499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Ubuntu 20.x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D168CD4-5B94-4049-857A-5A2A7DFFABE8}"/>
                    </a:ext>
                  </a:extLst>
                </p:cNvPr>
                <p:cNvSpPr/>
                <p:nvPr/>
              </p:nvSpPr>
              <p:spPr bwMode="auto">
                <a:xfrm>
                  <a:off x="4775499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기타</a:t>
                  </a: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#1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</p:grp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22F17AB-21C0-4385-BB6E-77A1D8C9C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24340"/>
              </p:ext>
            </p:extLst>
          </p:nvPr>
        </p:nvGraphicFramePr>
        <p:xfrm>
          <a:off x="1601790" y="4166714"/>
          <a:ext cx="6408714" cy="2130275"/>
        </p:xfrm>
        <a:graphic>
          <a:graphicData uri="http://schemas.openxmlformats.org/drawingml/2006/table">
            <a:tbl>
              <a:tblPr/>
              <a:tblGrid>
                <a:gridCol w="65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81156771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42453626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18683208"/>
                    </a:ext>
                  </a:extLst>
                </a:gridCol>
                <a:gridCol w="2229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850">
                <a:tc gridSpan="2"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85">
                <a:tc rowSpan="5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테스트서버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Web#1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indent="0" algn="ctr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vCPU * 1ea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2GB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100GB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0975" indent="-180975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WebtoB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 오픈소스 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endParaRPr kumimoji="1" lang="en-US" altLang="ko-KR" sz="1200" b="0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WAS#1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2ea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4GB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150GB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 오픈소스 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DB#1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2ea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8GB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 오픈소스 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152771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APM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1ea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4GB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APM S/W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53606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기타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#1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2ea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4GB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300GB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오픈소스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(Redis, </a:t>
                      </a:r>
                      <a:r>
                        <a:rPr kumimoji="1" lang="en-US" altLang="ko-KR" sz="1200" b="0" i="0" u="none" strike="noStrike" cap="none" spc="-10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Keycloak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1200" b="0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59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9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595C04-A745-4D46-AAC8-AC791D0E38FD}"/>
              </a:ext>
            </a:extLst>
          </p:cNvPr>
          <p:cNvGrpSpPr/>
          <p:nvPr/>
        </p:nvGrpSpPr>
        <p:grpSpPr>
          <a:xfrm>
            <a:off x="452500" y="629314"/>
            <a:ext cx="4188942" cy="435153"/>
            <a:chOff x="560512" y="837873"/>
            <a:chExt cx="4188942" cy="435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B8A7D-19F7-4743-91C6-8DC1B098307D}"/>
                </a:ext>
              </a:extLst>
            </p:cNvPr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2.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1D1B4-4C86-4D39-B4BD-AACA77948A42}"/>
                </a:ext>
              </a:extLst>
            </p:cNvPr>
            <p:cNvSpPr txBox="1"/>
            <p:nvPr/>
          </p:nvSpPr>
          <p:spPr>
            <a:xfrm>
              <a:off x="1028564" y="872916"/>
              <a:ext cx="37208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#3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리소스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테스트서버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#2)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0326DC-8D13-4A52-9F02-7D6171F3FA67}"/>
              </a:ext>
            </a:extLst>
          </p:cNvPr>
          <p:cNvGrpSpPr/>
          <p:nvPr/>
        </p:nvGrpSpPr>
        <p:grpSpPr>
          <a:xfrm>
            <a:off x="1611904" y="1277168"/>
            <a:ext cx="6411550" cy="2828235"/>
            <a:chOff x="1601790" y="1178240"/>
            <a:chExt cx="6411550" cy="282823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6C1FE60-2FF7-4BDA-A4E7-C6FB607D8F62}"/>
                </a:ext>
              </a:extLst>
            </p:cNvPr>
            <p:cNvGrpSpPr/>
            <p:nvPr/>
          </p:nvGrpSpPr>
          <p:grpSpPr>
            <a:xfrm>
              <a:off x="1604628" y="2851524"/>
              <a:ext cx="6408712" cy="1154951"/>
              <a:chOff x="1604628" y="4255701"/>
              <a:chExt cx="6408712" cy="115495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96E3203-A2F3-4456-98F1-8A9746B96209}"/>
                  </a:ext>
                </a:extLst>
              </p:cNvPr>
              <p:cNvSpPr/>
              <p:nvPr/>
            </p:nvSpPr>
            <p:spPr bwMode="auto">
              <a:xfrm>
                <a:off x="1604628" y="5047789"/>
                <a:ext cx="6408712" cy="3628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HY견고딕" pitchFamily="18" charset="-127"/>
                  </a:rPr>
                  <a:t>Hardware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+mj-lt"/>
                  <a:ea typeface="HY견고딕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E53619A-6811-4E78-B830-8775208D699F}"/>
                  </a:ext>
                </a:extLst>
              </p:cNvPr>
              <p:cNvSpPr/>
              <p:nvPr/>
            </p:nvSpPr>
            <p:spPr bwMode="auto">
              <a:xfrm>
                <a:off x="1604628" y="4651745"/>
                <a:ext cx="6408712" cy="3628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rPr>
                  <a:t>Linux (CentOS Stream)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Y견고딕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24EBBA2-733D-43D3-9ACE-4EA1C4DB1962}"/>
                  </a:ext>
                </a:extLst>
              </p:cNvPr>
              <p:cNvSpPr/>
              <p:nvPr/>
            </p:nvSpPr>
            <p:spPr bwMode="auto">
              <a:xfrm>
                <a:off x="1604628" y="4255701"/>
                <a:ext cx="6408712" cy="362863"/>
              </a:xfrm>
              <a:prstGeom prst="rect">
                <a:avLst/>
              </a:prstGeom>
              <a:solidFill>
                <a:srgbClr val="669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rPr>
                  <a:t>KVM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Y견고딕" pitchFamily="18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DDF424D-406B-45EE-8600-C10AA2AE7355}"/>
                </a:ext>
              </a:extLst>
            </p:cNvPr>
            <p:cNvGrpSpPr/>
            <p:nvPr/>
          </p:nvGrpSpPr>
          <p:grpSpPr>
            <a:xfrm>
              <a:off x="1601790" y="1178240"/>
              <a:ext cx="6408712" cy="1628775"/>
              <a:chOff x="1601790" y="1178240"/>
              <a:chExt cx="6408712" cy="1628775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70070A34-8392-463F-B55E-6055A69FEC17}"/>
                  </a:ext>
                </a:extLst>
              </p:cNvPr>
              <p:cNvGrpSpPr/>
              <p:nvPr/>
            </p:nvGrpSpPr>
            <p:grpSpPr>
              <a:xfrm>
                <a:off x="1601790" y="1178240"/>
                <a:ext cx="1256253" cy="1628775"/>
                <a:chOff x="1481222" y="2942417"/>
                <a:chExt cx="1038225" cy="1628775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F92ABE33-1A8E-41BC-A5B3-8079D0DF3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81222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DB9E0BE-1968-456B-9575-2BD9E358AAB4}"/>
                    </a:ext>
                  </a:extLst>
                </p:cNvPr>
                <p:cNvSpPr/>
                <p:nvPr/>
              </p:nvSpPr>
              <p:spPr bwMode="auto">
                <a:xfrm>
                  <a:off x="1528414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Web#2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0AFA5F7-4458-429E-A929-D2F2B3B382E8}"/>
                    </a:ext>
                  </a:extLst>
                </p:cNvPr>
                <p:cNvSpPr/>
                <p:nvPr/>
              </p:nvSpPr>
              <p:spPr bwMode="auto">
                <a:xfrm>
                  <a:off x="1528414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CentOS </a:t>
                  </a:r>
                  <a:r>
                    <a:rPr lang="en-US" altLang="ko-KR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Stream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2FF5A95F-E383-4EDD-8A1B-C331813F1596}"/>
                  </a:ext>
                </a:extLst>
              </p:cNvPr>
              <p:cNvGrpSpPr/>
              <p:nvPr/>
            </p:nvGrpSpPr>
            <p:grpSpPr>
              <a:xfrm>
                <a:off x="2889905" y="1178240"/>
                <a:ext cx="1256253" cy="1628775"/>
                <a:chOff x="2561005" y="2942417"/>
                <a:chExt cx="1038225" cy="1628775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1BFB2094-E3E0-4E5E-B541-F7DB1253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61005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0E2E18F3-5945-4C34-AA1A-F21B3DF93C1A}"/>
                    </a:ext>
                  </a:extLst>
                </p:cNvPr>
                <p:cNvSpPr/>
                <p:nvPr/>
              </p:nvSpPr>
              <p:spPr bwMode="auto">
                <a:xfrm>
                  <a:off x="2608197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CentOS </a:t>
                  </a:r>
                  <a:r>
                    <a:rPr lang="en-US" altLang="ko-KR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Stream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4A70D32E-7F15-4E03-8F7C-812C8B799627}"/>
                    </a:ext>
                  </a:extLst>
                </p:cNvPr>
                <p:cNvSpPr/>
                <p:nvPr/>
              </p:nvSpPr>
              <p:spPr bwMode="auto">
                <a:xfrm>
                  <a:off x="2608197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WAS#2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B617F4B7-8F6D-481C-A2EF-9968FAEAC1D6}"/>
                  </a:ext>
                </a:extLst>
              </p:cNvPr>
              <p:cNvGrpSpPr/>
              <p:nvPr/>
            </p:nvGrpSpPr>
            <p:grpSpPr>
              <a:xfrm>
                <a:off x="4178020" y="1178240"/>
                <a:ext cx="1256253" cy="1628775"/>
                <a:chOff x="3640788" y="2942417"/>
                <a:chExt cx="1038225" cy="1628775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49F235B8-ADB3-403E-A954-E4A47EEA52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40788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B35994A-51C5-4DF1-B1DB-BA1AE6EC0D1C}"/>
                    </a:ext>
                  </a:extLst>
                </p:cNvPr>
                <p:cNvSpPr/>
                <p:nvPr/>
              </p:nvSpPr>
              <p:spPr bwMode="auto">
                <a:xfrm>
                  <a:off x="3687980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CentOS </a:t>
                  </a:r>
                  <a:r>
                    <a:rPr lang="en-US" altLang="ko-KR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Stream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1C21B3DF-5AC4-463F-B65B-BF9D8B85DF3B}"/>
                    </a:ext>
                  </a:extLst>
                </p:cNvPr>
                <p:cNvSpPr/>
                <p:nvPr/>
              </p:nvSpPr>
              <p:spPr bwMode="auto">
                <a:xfrm>
                  <a:off x="3730882" y="4251304"/>
                  <a:ext cx="858037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DB#2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25EFB227-9B71-4D99-8481-FDF81702D9D8}"/>
                  </a:ext>
                </a:extLst>
              </p:cNvPr>
              <p:cNvGrpSpPr/>
              <p:nvPr/>
            </p:nvGrpSpPr>
            <p:grpSpPr>
              <a:xfrm>
                <a:off x="5466135" y="1178240"/>
                <a:ext cx="1256253" cy="1628775"/>
                <a:chOff x="4728307" y="2942417"/>
                <a:chExt cx="1038225" cy="1628775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30AC5A94-0D59-420F-8F42-716BFFD0E0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28307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506251C-7FB9-4444-998B-B13FB1F8C9A5}"/>
                    </a:ext>
                  </a:extLst>
                </p:cNvPr>
                <p:cNvSpPr/>
                <p:nvPr/>
              </p:nvSpPr>
              <p:spPr bwMode="auto">
                <a:xfrm>
                  <a:off x="4775499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CentOS </a:t>
                  </a:r>
                  <a:r>
                    <a:rPr lang="en-US" altLang="ko-KR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Stream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8F774AE-2722-4C1B-A69D-440B095ED9C3}"/>
                    </a:ext>
                  </a:extLst>
                </p:cNvPr>
                <p:cNvSpPr/>
                <p:nvPr/>
              </p:nvSpPr>
              <p:spPr bwMode="auto">
                <a:xfrm>
                  <a:off x="4775499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형상관리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7BCFAD8-0CFF-4199-92CE-18FDE0802B3B}"/>
                  </a:ext>
                </a:extLst>
              </p:cNvPr>
              <p:cNvGrpSpPr/>
              <p:nvPr/>
            </p:nvGrpSpPr>
            <p:grpSpPr>
              <a:xfrm>
                <a:off x="6754249" y="1178240"/>
                <a:ext cx="1256253" cy="1628775"/>
                <a:chOff x="4728307" y="2942417"/>
                <a:chExt cx="1038225" cy="1628775"/>
              </a:xfrm>
            </p:grpSpPr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D32BEB4-F67D-4279-B739-DE244AE78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28307" y="2942417"/>
                  <a:ext cx="1038225" cy="1628775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4194042-181C-4E50-976B-EAC0F0C1E2B5}"/>
                    </a:ext>
                  </a:extLst>
                </p:cNvPr>
                <p:cNvSpPr/>
                <p:nvPr/>
              </p:nvSpPr>
              <p:spPr bwMode="auto">
                <a:xfrm>
                  <a:off x="4775499" y="2959195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1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j-lt"/>
                      <a:ea typeface="HY견고딕" pitchFamily="18" charset="-127"/>
                    </a:rPr>
                    <a:t>CentOS </a:t>
                  </a:r>
                  <a:r>
                    <a:rPr lang="en-US" altLang="ko-KR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Stream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D168CD4-5B94-4049-857A-5A2A7DFFABE8}"/>
                    </a:ext>
                  </a:extLst>
                </p:cNvPr>
                <p:cNvSpPr/>
                <p:nvPr/>
              </p:nvSpPr>
              <p:spPr bwMode="auto">
                <a:xfrm>
                  <a:off x="4775499" y="4251304"/>
                  <a:ext cx="943841" cy="169277"/>
                </a:xfrm>
                <a:prstGeom prst="rect">
                  <a:avLst/>
                </a:prstGeom>
                <a:solidFill>
                  <a:srgbClr val="7CBDE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기타</a:t>
                  </a:r>
                  <a:r>
                    <a:rPr lang="en-US" altLang="ko-KR" sz="1100" b="1" dirty="0">
                      <a:solidFill>
                        <a:schemeClr val="bg1"/>
                      </a:solidFill>
                      <a:latin typeface="+mj-lt"/>
                      <a:ea typeface="HY견고딕" pitchFamily="18" charset="-127"/>
                    </a:rPr>
                    <a:t>#2</a:t>
                  </a:r>
                  <a:endParaRPr kumimoji="1" lang="ko-KR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Y견고딕" pitchFamily="18" charset="-127"/>
                  </a:endParaRPr>
                </a:p>
              </p:txBody>
            </p:sp>
          </p:grpSp>
        </p:grp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C1394FE6-5A65-4514-B2FA-632490764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44847"/>
              </p:ext>
            </p:extLst>
          </p:nvPr>
        </p:nvGraphicFramePr>
        <p:xfrm>
          <a:off x="1601790" y="4166714"/>
          <a:ext cx="6408714" cy="2130275"/>
        </p:xfrm>
        <a:graphic>
          <a:graphicData uri="http://schemas.openxmlformats.org/drawingml/2006/table">
            <a:tbl>
              <a:tblPr/>
              <a:tblGrid>
                <a:gridCol w="65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81156771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42453626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18683208"/>
                    </a:ext>
                  </a:extLst>
                </a:gridCol>
                <a:gridCol w="2229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850">
                <a:tc gridSpan="2"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lvl="0" indent="0" algn="ctr" defTabSz="1905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85">
                <a:tc rowSpan="5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서버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Web#2</a:t>
                      </a:r>
                      <a:endParaRPr kumimoji="1" lang="ko-KR" altLang="en-US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indent="0" algn="ctr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vCPU * 1ea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2GB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905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100GB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0975" indent="-180975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1pPr>
                      <a:lvl2pPr marL="742950" indent="-28575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2pPr>
                      <a:lvl3pPr marL="11430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3pPr>
                      <a:lvl4pPr marL="16002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4pPr>
                      <a:lvl5pPr marL="2057400" indent="-228600" defTabSz="1905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5pPr>
                      <a:lvl6pPr marL="25146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6pPr>
                      <a:lvl7pPr marL="29718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7pPr>
                      <a:lvl8pPr marL="34290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8pPr>
                      <a:lvl9pPr marL="3886200" indent="-228600" defTabSz="190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바탕체" pitchFamily="17" charset="-127"/>
                          <a:ea typeface="바탕체" pitchFamily="17" charset="-127"/>
                        </a:defRPr>
                      </a:lvl9pPr>
                    </a:lstStyle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WebtoB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 오픈소스 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endParaRPr kumimoji="1" lang="en-US" altLang="ko-KR" sz="1200" b="0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WAS#2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2ea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4GB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150GB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 오픈소스 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DB#2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2ea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8GB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 오픈소스 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152771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형상관리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2ea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4GB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SVN, Jenkins, Hudson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53606"/>
                  </a:ext>
                </a:extLst>
              </a:tr>
              <a:tr h="373885">
                <a:tc vMerge="1"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vCPU * 2ea</a:t>
                      </a:r>
                      <a:endParaRPr kumimoji="1" lang="ko-KR" altLang="en-US" sz="1200" b="0" i="0" u="none" strike="noStrike" cap="none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4GB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200" b="0" i="0" u="none" strike="noStrike" cap="none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300GB</a:t>
                      </a: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기타 오픈소스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(Redis, </a:t>
                      </a:r>
                      <a:r>
                        <a:rPr kumimoji="1" lang="en-US" altLang="ko-KR" sz="1200" b="0" i="0" u="none" strike="noStrike" cap="none" spc="-10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Keycloak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kumimoji="1" lang="ko-KR" altLang="en-US" sz="1200" b="0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18000" marB="18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59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8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06245D73-C532-4A68-82D3-D6E71804724E}"/>
              </a:ext>
            </a:extLst>
          </p:cNvPr>
          <p:cNvSpPr/>
          <p:nvPr/>
        </p:nvSpPr>
        <p:spPr>
          <a:xfrm>
            <a:off x="312948" y="3785688"/>
            <a:ext cx="9300608" cy="2570897"/>
          </a:xfrm>
          <a:prstGeom prst="rect">
            <a:avLst/>
          </a:prstGeom>
          <a:solidFill>
            <a:srgbClr val="E9EEF8">
              <a:alpha val="60000"/>
            </a:srgb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595C04-A745-4D46-AAC8-AC791D0E38FD}"/>
              </a:ext>
            </a:extLst>
          </p:cNvPr>
          <p:cNvGrpSpPr/>
          <p:nvPr/>
        </p:nvGrpSpPr>
        <p:grpSpPr>
          <a:xfrm>
            <a:off x="452500" y="629314"/>
            <a:ext cx="2117863" cy="435153"/>
            <a:chOff x="560512" y="837873"/>
            <a:chExt cx="2117863" cy="435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B8A7D-19F7-4743-91C6-8DC1B098307D}"/>
                </a:ext>
              </a:extLst>
            </p:cNvPr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3.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1D1B4-4C86-4D39-B4BD-AACA77948A42}"/>
                </a:ext>
              </a:extLst>
            </p:cNvPr>
            <p:cNvSpPr txBox="1"/>
            <p:nvPr/>
          </p:nvSpPr>
          <p:spPr>
            <a:xfrm>
              <a:off x="1028564" y="872916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구성도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예정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4E0CAF-63CF-4A73-A4F0-4C584A2797E2}"/>
              </a:ext>
            </a:extLst>
          </p:cNvPr>
          <p:cNvSpPr/>
          <p:nvPr/>
        </p:nvSpPr>
        <p:spPr>
          <a:xfrm>
            <a:off x="389300" y="1598486"/>
            <a:ext cx="9158353" cy="4710834"/>
          </a:xfrm>
          <a:prstGeom prst="rect">
            <a:avLst/>
          </a:prstGeom>
          <a:noFill/>
          <a:ln w="19050">
            <a:solidFill>
              <a:srgbClr val="54823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D0D372-7354-4041-8D2F-501666E3E2DC}"/>
              </a:ext>
            </a:extLst>
          </p:cNvPr>
          <p:cNvSpPr/>
          <p:nvPr/>
        </p:nvSpPr>
        <p:spPr>
          <a:xfrm>
            <a:off x="312948" y="1551424"/>
            <a:ext cx="9300608" cy="1981460"/>
          </a:xfrm>
          <a:prstGeom prst="rect">
            <a:avLst/>
          </a:prstGeom>
          <a:solidFill>
            <a:srgbClr val="FAE8DA">
              <a:alpha val="60000"/>
            </a:srgb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9B671B-178F-472E-AA58-DEE57F60B763}"/>
              </a:ext>
            </a:extLst>
          </p:cNvPr>
          <p:cNvSpPr/>
          <p:nvPr/>
        </p:nvSpPr>
        <p:spPr>
          <a:xfrm>
            <a:off x="310712" y="1443157"/>
            <a:ext cx="783604" cy="1836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Public Zone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C158B22-0081-424A-B87F-9A69D262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819" y="3596143"/>
            <a:ext cx="136268" cy="136268"/>
          </a:xfrm>
          <a:prstGeom prst="rect">
            <a:avLst/>
          </a:prstGeom>
        </p:spPr>
      </p:pic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2E60D33-6ABD-46BC-8AE6-F69D3488F041}"/>
              </a:ext>
            </a:extLst>
          </p:cNvPr>
          <p:cNvSpPr/>
          <p:nvPr/>
        </p:nvSpPr>
        <p:spPr>
          <a:xfrm>
            <a:off x="310713" y="3598587"/>
            <a:ext cx="9300608" cy="139028"/>
          </a:xfrm>
          <a:prstGeom prst="rect">
            <a:avLst/>
          </a:prstGeom>
          <a:solidFill>
            <a:srgbClr val="D9D9D9">
              <a:alpha val="25000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CEF577C-E559-4E1D-8865-DC6EE2EB701B}"/>
              </a:ext>
            </a:extLst>
          </p:cNvPr>
          <p:cNvSpPr/>
          <p:nvPr/>
        </p:nvSpPr>
        <p:spPr>
          <a:xfrm>
            <a:off x="321127" y="3682893"/>
            <a:ext cx="762003" cy="1836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Private Zone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15" name="Picture 146" descr="0813아이콘작업진행-21">
            <a:extLst>
              <a:ext uri="{FF2B5EF4-FFF2-40B4-BE49-F238E27FC236}">
                <a16:creationId xmlns:a16="http://schemas.microsoft.com/office/drawing/2014/main" id="{7061BF25-5F59-43D1-831B-490F51EC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41" y="1073552"/>
            <a:ext cx="637166" cy="38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Text Box 37">
            <a:extLst>
              <a:ext uri="{FF2B5EF4-FFF2-40B4-BE49-F238E27FC236}">
                <a16:creationId xmlns:a16="http://schemas.microsoft.com/office/drawing/2014/main" id="{1DA96932-5D12-419E-AA56-3F07A5FD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550" y="1178024"/>
            <a:ext cx="664192" cy="19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solidFill>
                  <a:srgbClr val="404040"/>
                </a:solidFill>
                <a:latin typeface="+mn-ea"/>
                <a:ea typeface="+mn-ea"/>
              </a:rPr>
              <a:t>Internet</a:t>
            </a:r>
            <a:endParaRPr lang="de-DE" altLang="ko-KR" sz="900" b="1" dirty="0">
              <a:solidFill>
                <a:srgbClr val="404040"/>
              </a:solidFill>
              <a:latin typeface="+mn-ea"/>
              <a:ea typeface="+mn-ea"/>
            </a:endParaRPr>
          </a:p>
        </p:txBody>
      </p:sp>
      <p:cxnSp>
        <p:nvCxnSpPr>
          <p:cNvPr id="249" name="꺾인 연결선 238">
            <a:extLst>
              <a:ext uri="{FF2B5EF4-FFF2-40B4-BE49-F238E27FC236}">
                <a16:creationId xmlns:a16="http://schemas.microsoft.com/office/drawing/2014/main" id="{2464C2FC-182E-4CE7-B3D4-C30FBF10BFFB}"/>
              </a:ext>
            </a:extLst>
          </p:cNvPr>
          <p:cNvCxnSpPr>
            <a:cxnSpLocks/>
            <a:stCxn id="215" idx="2"/>
            <a:endCxn id="383" idx="0"/>
          </p:cNvCxnSpPr>
          <p:nvPr/>
        </p:nvCxnSpPr>
        <p:spPr>
          <a:xfrm rot="5400000">
            <a:off x="3859527" y="-342337"/>
            <a:ext cx="716134" cy="431566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6E755E06-115D-4DBB-A72D-A2F7D331D50F}"/>
              </a:ext>
            </a:extLst>
          </p:cNvPr>
          <p:cNvSpPr/>
          <p:nvPr/>
        </p:nvSpPr>
        <p:spPr>
          <a:xfrm>
            <a:off x="776536" y="2173560"/>
            <a:ext cx="2566456" cy="1229397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D5409C-8CDB-4A97-AFC9-D30D5B477AB0}"/>
              </a:ext>
            </a:extLst>
          </p:cNvPr>
          <p:cNvGrpSpPr/>
          <p:nvPr/>
        </p:nvGrpSpPr>
        <p:grpSpPr>
          <a:xfrm>
            <a:off x="2559610" y="2421389"/>
            <a:ext cx="640298" cy="711051"/>
            <a:chOff x="2727954" y="2371480"/>
            <a:chExt cx="640298" cy="711051"/>
          </a:xfrm>
        </p:grpSpPr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39497BC0-C10E-44C8-960E-5CC2C8B1A3D0}"/>
                </a:ext>
              </a:extLst>
            </p:cNvPr>
            <p:cNvSpPr/>
            <p:nvPr/>
          </p:nvSpPr>
          <p:spPr>
            <a:xfrm>
              <a:off x="2727954" y="2371480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391" name="그림 390">
              <a:extLst>
                <a:ext uri="{FF2B5EF4-FFF2-40B4-BE49-F238E27FC236}">
                  <a16:creationId xmlns:a16="http://schemas.microsoft.com/office/drawing/2014/main" id="{7789D8BD-AB40-43E0-AA98-69E55E445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7672" y="2528900"/>
              <a:ext cx="299350" cy="271936"/>
            </a:xfrm>
            <a:prstGeom prst="rect">
              <a:avLst/>
            </a:prstGeom>
          </p:spPr>
        </p:pic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9B26F99E-209A-4703-AA00-8CCA632E208F}"/>
                </a:ext>
              </a:extLst>
            </p:cNvPr>
            <p:cNvSpPr txBox="1"/>
            <p:nvPr/>
          </p:nvSpPr>
          <p:spPr>
            <a:xfrm>
              <a:off x="2742512" y="2882476"/>
              <a:ext cx="62574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NAT Gateway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FCB2A3-9331-4465-B1E5-25F928D47507}"/>
              </a:ext>
            </a:extLst>
          </p:cNvPr>
          <p:cNvGrpSpPr/>
          <p:nvPr/>
        </p:nvGrpSpPr>
        <p:grpSpPr>
          <a:xfrm>
            <a:off x="920036" y="2428263"/>
            <a:ext cx="638787" cy="711051"/>
            <a:chOff x="1088380" y="2378354"/>
            <a:chExt cx="638787" cy="71105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2729F-4FF0-4547-B549-7F7DB81AE31D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B89BE571-C0DE-4982-BED1-8BC4F162E836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id="{4A037711-0E7F-4F90-B692-95180DDBB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EF60FBA3-E49B-4E57-B954-A97EA0A0B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5C74E529-A179-48FB-A21E-2BF593D22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D3AD3147-AB69-4E98-84CA-8492AE601E1C}"/>
                </a:ext>
              </a:extLst>
            </p:cNvPr>
            <p:cNvSpPr txBox="1"/>
            <p:nvPr/>
          </p:nvSpPr>
          <p:spPr>
            <a:xfrm>
              <a:off x="1276844" y="2889350"/>
              <a:ext cx="26185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Host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8CA69A2C-A34E-4FC2-BC20-BD7222968C29}"/>
              </a:ext>
            </a:extLst>
          </p:cNvPr>
          <p:cNvSpPr txBox="1"/>
          <p:nvPr/>
        </p:nvSpPr>
        <p:spPr>
          <a:xfrm>
            <a:off x="1684501" y="2198734"/>
            <a:ext cx="7809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n-ea"/>
                <a:ea typeface="+mn-ea"/>
              </a:rPr>
              <a:t>Svr01-HostOS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5EF29C74-6F04-4BFD-BF7D-C3573453D0FD}"/>
              </a:ext>
            </a:extLst>
          </p:cNvPr>
          <p:cNvSpPr txBox="1"/>
          <p:nvPr/>
        </p:nvSpPr>
        <p:spPr>
          <a:xfrm>
            <a:off x="1338252" y="3170842"/>
            <a:ext cx="14430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203.224.129.97 / 192.168.200.1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3F348DBB-6C40-44E0-9032-4FD50918528E}"/>
              </a:ext>
            </a:extLst>
          </p:cNvPr>
          <p:cNvGrpSpPr/>
          <p:nvPr/>
        </p:nvGrpSpPr>
        <p:grpSpPr>
          <a:xfrm>
            <a:off x="3674858" y="2173560"/>
            <a:ext cx="2566456" cy="1229397"/>
            <a:chOff x="944880" y="2123651"/>
            <a:chExt cx="2566456" cy="1229397"/>
          </a:xfrm>
        </p:grpSpPr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47FC6064-A7EA-44AA-9ACF-C6B3FD83F21E}"/>
                </a:ext>
              </a:extLst>
            </p:cNvPr>
            <p:cNvSpPr/>
            <p:nvPr/>
          </p:nvSpPr>
          <p:spPr>
            <a:xfrm>
              <a:off x="944880" y="2123651"/>
              <a:ext cx="2566456" cy="122939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9804"/>
              </a:schemeClr>
            </a:solidFill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latin typeface="+mn-ea"/>
              </a:endParaRPr>
            </a:p>
          </p:txBody>
        </p:sp>
        <p:grpSp>
          <p:nvGrpSpPr>
            <p:cNvPr id="400" name="그룹 399">
              <a:extLst>
                <a:ext uri="{FF2B5EF4-FFF2-40B4-BE49-F238E27FC236}">
                  <a16:creationId xmlns:a16="http://schemas.microsoft.com/office/drawing/2014/main" id="{24F3EC72-99F1-458E-8C98-CF6A4D979FD1}"/>
                </a:ext>
              </a:extLst>
            </p:cNvPr>
            <p:cNvGrpSpPr/>
            <p:nvPr/>
          </p:nvGrpSpPr>
          <p:grpSpPr>
            <a:xfrm>
              <a:off x="1908167" y="2378354"/>
              <a:ext cx="638787" cy="711051"/>
              <a:chOff x="1940858" y="2378354"/>
              <a:chExt cx="638787" cy="711051"/>
            </a:xfrm>
          </p:grpSpPr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D81DB1FD-B8CF-43DF-933E-3322CF439D92}"/>
                  </a:ext>
                </a:extLst>
              </p:cNvPr>
              <p:cNvSpPr/>
              <p:nvPr/>
            </p:nvSpPr>
            <p:spPr>
              <a:xfrm>
                <a:off x="1940858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pic>
            <p:nvPicPr>
              <p:cNvPr id="415" name="그림 414">
                <a:extLst>
                  <a:ext uri="{FF2B5EF4-FFF2-40B4-BE49-F238E27FC236}">
                    <a16:creationId xmlns:a16="http://schemas.microsoft.com/office/drawing/2014/main" id="{62FEBA9A-4B1B-4935-A03B-E2E3EFD9C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9144" y="2515845"/>
                <a:ext cx="362214" cy="337091"/>
              </a:xfrm>
              <a:prstGeom prst="rect">
                <a:avLst/>
              </a:prstGeom>
            </p:spPr>
          </p:pic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66005B61-012A-41BF-9228-7A828E9E3B22}"/>
                  </a:ext>
                </a:extLst>
              </p:cNvPr>
              <p:cNvSpPr txBox="1"/>
              <p:nvPr/>
            </p:nvSpPr>
            <p:spPr>
              <a:xfrm>
                <a:off x="1961007" y="2889350"/>
                <a:ext cx="598488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Load </a:t>
                </a:r>
                <a:r>
                  <a:rPr lang="en-US" altLang="ko-KR" sz="700" dirty="0" err="1">
                    <a:latin typeface="+mn-ea"/>
                    <a:ea typeface="+mn-ea"/>
                  </a:rPr>
                  <a:t>Blancer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01" name="그룹 400">
              <a:extLst>
                <a:ext uri="{FF2B5EF4-FFF2-40B4-BE49-F238E27FC236}">
                  <a16:creationId xmlns:a16="http://schemas.microsoft.com/office/drawing/2014/main" id="{BBE54BC1-39E5-46C5-A2D3-D8145A3B795B}"/>
                </a:ext>
              </a:extLst>
            </p:cNvPr>
            <p:cNvGrpSpPr/>
            <p:nvPr/>
          </p:nvGrpSpPr>
          <p:grpSpPr>
            <a:xfrm>
              <a:off x="2727954" y="2371480"/>
              <a:ext cx="640298" cy="711051"/>
              <a:chOff x="2727954" y="2371480"/>
              <a:chExt cx="640298" cy="711051"/>
            </a:xfrm>
          </p:grpSpPr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C6DEB08F-3D0D-4E8B-9437-D3E0B002F9E6}"/>
                  </a:ext>
                </a:extLst>
              </p:cNvPr>
              <p:cNvSpPr/>
              <p:nvPr/>
            </p:nvSpPr>
            <p:spPr>
              <a:xfrm>
                <a:off x="2727954" y="2371480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pic>
            <p:nvPicPr>
              <p:cNvPr id="412" name="그림 411">
                <a:extLst>
                  <a:ext uri="{FF2B5EF4-FFF2-40B4-BE49-F238E27FC236}">
                    <a16:creationId xmlns:a16="http://schemas.microsoft.com/office/drawing/2014/main" id="{7D2F9EDC-E87A-4B9A-8FF5-4D45DF862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7672" y="2528900"/>
                <a:ext cx="299350" cy="271936"/>
              </a:xfrm>
              <a:prstGeom prst="rect">
                <a:avLst/>
              </a:prstGeom>
            </p:spPr>
          </p:pic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328FE0DE-D887-4C76-8B55-437313150974}"/>
                  </a:ext>
                </a:extLst>
              </p:cNvPr>
              <p:cNvSpPr txBox="1"/>
              <p:nvPr/>
            </p:nvSpPr>
            <p:spPr>
              <a:xfrm>
                <a:off x="2742512" y="2882476"/>
                <a:ext cx="625740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NAT Gateway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90DF2564-A49F-41DA-A733-C97C58E05BB2}"/>
                </a:ext>
              </a:extLst>
            </p:cNvPr>
            <p:cNvGrpSpPr/>
            <p:nvPr/>
          </p:nvGrpSpPr>
          <p:grpSpPr>
            <a:xfrm>
              <a:off x="1088380" y="2378354"/>
              <a:ext cx="638787" cy="711051"/>
              <a:chOff x="1088380" y="2378354"/>
              <a:chExt cx="638787" cy="711051"/>
            </a:xfrm>
          </p:grpSpPr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72EF550E-4E1D-4594-89F3-643DC5F34B76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406" name="그룹 405">
                <a:extLst>
                  <a:ext uri="{FF2B5EF4-FFF2-40B4-BE49-F238E27FC236}">
                    <a16:creationId xmlns:a16="http://schemas.microsoft.com/office/drawing/2014/main" id="{05E39F28-AE81-4E05-A805-8ECFE6288EDE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409" name="그림 408">
                  <a:extLst>
                    <a:ext uri="{FF2B5EF4-FFF2-40B4-BE49-F238E27FC236}">
                      <a16:creationId xmlns:a16="http://schemas.microsoft.com/office/drawing/2014/main" id="{F9D7C1F7-2338-4C0C-AA98-75CA43D679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410" name="그림 409">
                  <a:extLst>
                    <a:ext uri="{FF2B5EF4-FFF2-40B4-BE49-F238E27FC236}">
                      <a16:creationId xmlns:a16="http://schemas.microsoft.com/office/drawing/2014/main" id="{4194EE7B-46B0-4EEF-BDA3-B49B1A66E4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407" name="그림 406">
                <a:extLst>
                  <a:ext uri="{FF2B5EF4-FFF2-40B4-BE49-F238E27FC236}">
                    <a16:creationId xmlns:a16="http://schemas.microsoft.com/office/drawing/2014/main" id="{7C0450DC-F12A-4316-913C-51C69BFCA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741F5CE8-FB0C-4EF4-862F-6E53B651BF36}"/>
                  </a:ext>
                </a:extLst>
              </p:cNvPr>
              <p:cNvSpPr txBox="1"/>
              <p:nvPr/>
            </p:nvSpPr>
            <p:spPr>
              <a:xfrm>
                <a:off x="1276844" y="2889350"/>
                <a:ext cx="261858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Host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F9D492EE-AC06-4DF5-A1E5-53C67D67563A}"/>
                </a:ext>
              </a:extLst>
            </p:cNvPr>
            <p:cNvSpPr txBox="1"/>
            <p:nvPr/>
          </p:nvSpPr>
          <p:spPr>
            <a:xfrm>
              <a:off x="1852845" y="2148825"/>
              <a:ext cx="7809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+mn-ea"/>
                  <a:ea typeface="+mn-ea"/>
                </a:rPr>
                <a:t>Svr02-HostOS</a:t>
              </a:r>
              <a:endParaRPr lang="ko-KR" altLang="en-US" sz="700" b="1" dirty="0">
                <a:latin typeface="+mn-ea"/>
                <a:ea typeface="+mn-ea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C64064FF-4142-4312-A4C6-49C9940DB8A3}"/>
                </a:ext>
              </a:extLst>
            </p:cNvPr>
            <p:cNvSpPr txBox="1"/>
            <p:nvPr/>
          </p:nvSpPr>
          <p:spPr>
            <a:xfrm>
              <a:off x="1506596" y="3120933"/>
              <a:ext cx="14927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+mn-ea"/>
                  <a:ea typeface="+mn-ea"/>
                </a:rPr>
                <a:t>203.224.129.197 / 192.168.211.1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633FBD13-FF2B-400C-9D38-60769917D000}"/>
              </a:ext>
            </a:extLst>
          </p:cNvPr>
          <p:cNvGrpSpPr/>
          <p:nvPr/>
        </p:nvGrpSpPr>
        <p:grpSpPr>
          <a:xfrm>
            <a:off x="6573180" y="2173560"/>
            <a:ext cx="2566456" cy="1229397"/>
            <a:chOff x="944880" y="2123651"/>
            <a:chExt cx="2566456" cy="1229397"/>
          </a:xfrm>
        </p:grpSpPr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273E2C9D-EA75-4DA3-BDF1-3122A8EFF077}"/>
                </a:ext>
              </a:extLst>
            </p:cNvPr>
            <p:cNvSpPr/>
            <p:nvPr/>
          </p:nvSpPr>
          <p:spPr>
            <a:xfrm>
              <a:off x="944880" y="2123651"/>
              <a:ext cx="2566456" cy="122939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9804"/>
              </a:schemeClr>
            </a:solidFill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latin typeface="+mn-ea"/>
              </a:endParaRPr>
            </a:p>
          </p:txBody>
        </p:sp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9603A068-0266-4C51-B6F6-841B6499311C}"/>
                </a:ext>
              </a:extLst>
            </p:cNvPr>
            <p:cNvGrpSpPr/>
            <p:nvPr/>
          </p:nvGrpSpPr>
          <p:grpSpPr>
            <a:xfrm>
              <a:off x="1908167" y="2378354"/>
              <a:ext cx="638787" cy="711051"/>
              <a:chOff x="1940858" y="2378354"/>
              <a:chExt cx="638787" cy="711051"/>
            </a:xfrm>
          </p:grpSpPr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C287BB5B-2811-469D-A38D-61F95C3D7486}"/>
                  </a:ext>
                </a:extLst>
              </p:cNvPr>
              <p:cNvSpPr/>
              <p:nvPr/>
            </p:nvSpPr>
            <p:spPr>
              <a:xfrm>
                <a:off x="1940858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pic>
            <p:nvPicPr>
              <p:cNvPr id="434" name="그림 433">
                <a:extLst>
                  <a:ext uri="{FF2B5EF4-FFF2-40B4-BE49-F238E27FC236}">
                    <a16:creationId xmlns:a16="http://schemas.microsoft.com/office/drawing/2014/main" id="{80F02240-4F4A-4EA4-B734-B8559FA7F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9144" y="2515845"/>
                <a:ext cx="362214" cy="337091"/>
              </a:xfrm>
              <a:prstGeom prst="rect">
                <a:avLst/>
              </a:prstGeom>
            </p:spPr>
          </p:pic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01DE8CFA-FC24-42C2-9073-3A3389121836}"/>
                  </a:ext>
                </a:extLst>
              </p:cNvPr>
              <p:cNvSpPr txBox="1"/>
              <p:nvPr/>
            </p:nvSpPr>
            <p:spPr>
              <a:xfrm>
                <a:off x="1961007" y="2889350"/>
                <a:ext cx="598488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Load </a:t>
                </a:r>
                <a:r>
                  <a:rPr lang="en-US" altLang="ko-KR" sz="700" dirty="0" err="1">
                    <a:latin typeface="+mn-ea"/>
                    <a:ea typeface="+mn-ea"/>
                  </a:rPr>
                  <a:t>Blancer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B14234CC-729E-4721-8EED-14D75CB16176}"/>
                </a:ext>
              </a:extLst>
            </p:cNvPr>
            <p:cNvGrpSpPr/>
            <p:nvPr/>
          </p:nvGrpSpPr>
          <p:grpSpPr>
            <a:xfrm>
              <a:off x="2727954" y="2371480"/>
              <a:ext cx="640298" cy="711051"/>
              <a:chOff x="2727954" y="2371480"/>
              <a:chExt cx="640298" cy="711051"/>
            </a:xfrm>
          </p:grpSpPr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43652FBB-2839-4091-A8D8-2DE7B001CA41}"/>
                  </a:ext>
                </a:extLst>
              </p:cNvPr>
              <p:cNvSpPr/>
              <p:nvPr/>
            </p:nvSpPr>
            <p:spPr>
              <a:xfrm>
                <a:off x="2727954" y="2371480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pic>
            <p:nvPicPr>
              <p:cNvPr id="431" name="그림 430">
                <a:extLst>
                  <a:ext uri="{FF2B5EF4-FFF2-40B4-BE49-F238E27FC236}">
                    <a16:creationId xmlns:a16="http://schemas.microsoft.com/office/drawing/2014/main" id="{0DD4A4CE-DED8-4064-B959-E278D0A2B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7672" y="2528900"/>
                <a:ext cx="299350" cy="271936"/>
              </a:xfrm>
              <a:prstGeom prst="rect">
                <a:avLst/>
              </a:prstGeom>
            </p:spPr>
          </p:pic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E117CC98-66E9-41E2-A5F1-3E08A6BD7B6D}"/>
                  </a:ext>
                </a:extLst>
              </p:cNvPr>
              <p:cNvSpPr txBox="1"/>
              <p:nvPr/>
            </p:nvSpPr>
            <p:spPr>
              <a:xfrm>
                <a:off x="2742512" y="2882476"/>
                <a:ext cx="625740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NAT Gateway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E0840117-AED4-4F2F-B02D-690A66B9A4F0}"/>
                </a:ext>
              </a:extLst>
            </p:cNvPr>
            <p:cNvGrpSpPr/>
            <p:nvPr/>
          </p:nvGrpSpPr>
          <p:grpSpPr>
            <a:xfrm>
              <a:off x="1088380" y="2378354"/>
              <a:ext cx="638787" cy="711051"/>
              <a:chOff x="1088380" y="2378354"/>
              <a:chExt cx="638787" cy="711051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719FD7E7-83BB-4527-8F37-5691391D9784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425" name="그룹 424">
                <a:extLst>
                  <a:ext uri="{FF2B5EF4-FFF2-40B4-BE49-F238E27FC236}">
                    <a16:creationId xmlns:a16="http://schemas.microsoft.com/office/drawing/2014/main" id="{A3FB7FE2-1769-40EA-8C58-D42E024F8446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428" name="그림 427">
                  <a:extLst>
                    <a:ext uri="{FF2B5EF4-FFF2-40B4-BE49-F238E27FC236}">
                      <a16:creationId xmlns:a16="http://schemas.microsoft.com/office/drawing/2014/main" id="{64F3ACFF-9F4B-4FFA-994C-EC04C6488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429" name="그림 428">
                  <a:extLst>
                    <a:ext uri="{FF2B5EF4-FFF2-40B4-BE49-F238E27FC236}">
                      <a16:creationId xmlns:a16="http://schemas.microsoft.com/office/drawing/2014/main" id="{71720579-6F0E-4C42-BF1A-C19202E8CF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426" name="그림 425">
                <a:extLst>
                  <a:ext uri="{FF2B5EF4-FFF2-40B4-BE49-F238E27FC236}">
                    <a16:creationId xmlns:a16="http://schemas.microsoft.com/office/drawing/2014/main" id="{AF9586F3-EC5D-4A80-BB3B-A51C5EE08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EDC151AB-A4EE-45C9-82DB-A033430233CC}"/>
                  </a:ext>
                </a:extLst>
              </p:cNvPr>
              <p:cNvSpPr txBox="1"/>
              <p:nvPr/>
            </p:nvSpPr>
            <p:spPr>
              <a:xfrm>
                <a:off x="1276844" y="2889350"/>
                <a:ext cx="261858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Host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4144B8A9-6DC6-406D-9DBD-C02AB28E3205}"/>
                </a:ext>
              </a:extLst>
            </p:cNvPr>
            <p:cNvSpPr txBox="1"/>
            <p:nvPr/>
          </p:nvSpPr>
          <p:spPr>
            <a:xfrm>
              <a:off x="1852845" y="2148825"/>
              <a:ext cx="7809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+mn-ea"/>
                  <a:ea typeface="+mn-ea"/>
                </a:rPr>
                <a:t>Svr03-HostOS</a:t>
              </a:r>
              <a:endParaRPr lang="ko-KR" altLang="en-US" sz="700" b="1" dirty="0">
                <a:latin typeface="+mn-ea"/>
                <a:ea typeface="+mn-ea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355CF4CF-B87C-45F0-893D-933627DD38A0}"/>
                </a:ext>
              </a:extLst>
            </p:cNvPr>
            <p:cNvSpPr txBox="1"/>
            <p:nvPr/>
          </p:nvSpPr>
          <p:spPr>
            <a:xfrm>
              <a:off x="1506596" y="3120933"/>
              <a:ext cx="14927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+mn-ea"/>
                  <a:ea typeface="+mn-ea"/>
                </a:rPr>
                <a:t>203.224.129.198 / 192.168.231.1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cxnSp>
        <p:nvCxnSpPr>
          <p:cNvPr id="436" name="꺾인 연결선 238">
            <a:extLst>
              <a:ext uri="{FF2B5EF4-FFF2-40B4-BE49-F238E27FC236}">
                <a16:creationId xmlns:a16="http://schemas.microsoft.com/office/drawing/2014/main" id="{3F3BBAE1-3FBE-42A7-BFF4-6282D6E34B05}"/>
              </a:ext>
            </a:extLst>
          </p:cNvPr>
          <p:cNvCxnSpPr>
            <a:cxnSpLocks/>
            <a:stCxn id="215" idx="2"/>
            <a:endCxn id="399" idx="0"/>
          </p:cNvCxnSpPr>
          <p:nvPr/>
        </p:nvCxnSpPr>
        <p:spPr>
          <a:xfrm rot="5400000">
            <a:off x="5308688" y="1106824"/>
            <a:ext cx="716134" cy="141733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꺾인 연결선 238">
            <a:extLst>
              <a:ext uri="{FF2B5EF4-FFF2-40B4-BE49-F238E27FC236}">
                <a16:creationId xmlns:a16="http://schemas.microsoft.com/office/drawing/2014/main" id="{E66356CF-1F0F-456D-A697-1BF296436EDC}"/>
              </a:ext>
            </a:extLst>
          </p:cNvPr>
          <p:cNvCxnSpPr>
            <a:cxnSpLocks/>
            <a:stCxn id="215" idx="2"/>
            <a:endCxn id="418" idx="0"/>
          </p:cNvCxnSpPr>
          <p:nvPr/>
        </p:nvCxnSpPr>
        <p:spPr>
          <a:xfrm rot="16200000" flipH="1">
            <a:off x="6757849" y="1075001"/>
            <a:ext cx="716134" cy="148098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2BD4475A-CDD5-420C-BB8D-8D5F7A1E0B51}"/>
              </a:ext>
            </a:extLst>
          </p:cNvPr>
          <p:cNvSpPr/>
          <p:nvPr/>
        </p:nvSpPr>
        <p:spPr>
          <a:xfrm>
            <a:off x="776536" y="4016581"/>
            <a:ext cx="2566456" cy="2101198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114BA677-BFBB-4056-9081-E9CDA917DC60}"/>
              </a:ext>
            </a:extLst>
          </p:cNvPr>
          <p:cNvGrpSpPr/>
          <p:nvPr/>
        </p:nvGrpSpPr>
        <p:grpSpPr>
          <a:xfrm>
            <a:off x="905312" y="4281361"/>
            <a:ext cx="638787" cy="711051"/>
            <a:chOff x="1088380" y="2378354"/>
            <a:chExt cx="638787" cy="711051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DE56ECDE-C101-4B3B-86C9-67198C046730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56" name="그룹 455">
              <a:extLst>
                <a:ext uri="{FF2B5EF4-FFF2-40B4-BE49-F238E27FC236}">
                  <a16:creationId xmlns:a16="http://schemas.microsoft.com/office/drawing/2014/main" id="{9A84C73A-06D3-4319-B6E3-77987BF00D9F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59" name="그림 458">
                <a:extLst>
                  <a:ext uri="{FF2B5EF4-FFF2-40B4-BE49-F238E27FC236}">
                    <a16:creationId xmlns:a16="http://schemas.microsoft.com/office/drawing/2014/main" id="{09A5AFD8-A433-4909-9214-6C50194B2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60" name="그림 459">
                <a:extLst>
                  <a:ext uri="{FF2B5EF4-FFF2-40B4-BE49-F238E27FC236}">
                    <a16:creationId xmlns:a16="http://schemas.microsoft.com/office/drawing/2014/main" id="{96C33298-8581-48E0-B2A5-9F2BCC06E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57" name="그림 456">
              <a:extLst>
                <a:ext uri="{FF2B5EF4-FFF2-40B4-BE49-F238E27FC236}">
                  <a16:creationId xmlns:a16="http://schemas.microsoft.com/office/drawing/2014/main" id="{52CB4890-EE97-4AEB-A89F-C1D2FC729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0092BD57-3A9F-446B-9372-1FF655A1FDFF}"/>
                </a:ext>
              </a:extLst>
            </p:cNvPr>
            <p:cNvSpPr txBox="1"/>
            <p:nvPr/>
          </p:nvSpPr>
          <p:spPr>
            <a:xfrm>
              <a:off x="1153414" y="2889350"/>
              <a:ext cx="50872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Web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101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786874FB-42B4-48BD-87A8-25A520EB9616}"/>
              </a:ext>
            </a:extLst>
          </p:cNvPr>
          <p:cNvGrpSpPr/>
          <p:nvPr/>
        </p:nvGrpSpPr>
        <p:grpSpPr>
          <a:xfrm>
            <a:off x="1741640" y="4281361"/>
            <a:ext cx="638787" cy="711051"/>
            <a:chOff x="1088380" y="2378354"/>
            <a:chExt cx="638787" cy="711051"/>
          </a:xfrm>
        </p:grpSpPr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BD12BFFD-572D-43AB-A092-8DC91A04F956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63D25FA1-ED4F-4D19-A646-4D2B0B2B28C3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66" name="그림 465">
                <a:extLst>
                  <a:ext uri="{FF2B5EF4-FFF2-40B4-BE49-F238E27FC236}">
                    <a16:creationId xmlns:a16="http://schemas.microsoft.com/office/drawing/2014/main" id="{022589EA-5ABD-4DF8-A0C1-15CA1D1F3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67" name="그림 466">
                <a:extLst>
                  <a:ext uri="{FF2B5EF4-FFF2-40B4-BE49-F238E27FC236}">
                    <a16:creationId xmlns:a16="http://schemas.microsoft.com/office/drawing/2014/main" id="{A5BB408F-66E9-4418-A5CA-107CD274E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64" name="그림 463">
              <a:extLst>
                <a:ext uri="{FF2B5EF4-FFF2-40B4-BE49-F238E27FC236}">
                  <a16:creationId xmlns:a16="http://schemas.microsoft.com/office/drawing/2014/main" id="{A9F12B1F-76B8-4B84-B60A-3C6A3AB6C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53CBB28F-DFEC-4496-8D50-88DAAE7919E8}"/>
                </a:ext>
              </a:extLst>
            </p:cNvPr>
            <p:cNvSpPr txBox="1"/>
            <p:nvPr/>
          </p:nvSpPr>
          <p:spPr>
            <a:xfrm>
              <a:off x="1151010" y="2889350"/>
              <a:ext cx="513529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WAS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111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68" name="그룹 467">
            <a:extLst>
              <a:ext uri="{FF2B5EF4-FFF2-40B4-BE49-F238E27FC236}">
                <a16:creationId xmlns:a16="http://schemas.microsoft.com/office/drawing/2014/main" id="{359199CC-1516-426B-8976-F58110E55CAE}"/>
              </a:ext>
            </a:extLst>
          </p:cNvPr>
          <p:cNvGrpSpPr/>
          <p:nvPr/>
        </p:nvGrpSpPr>
        <p:grpSpPr>
          <a:xfrm>
            <a:off x="2577968" y="4281361"/>
            <a:ext cx="638787" cy="711051"/>
            <a:chOff x="1088380" y="2378354"/>
            <a:chExt cx="638787" cy="711051"/>
          </a:xfrm>
        </p:grpSpPr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DC7767C4-40B0-4C53-9A97-DB5583DCF775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70" name="그룹 469">
              <a:extLst>
                <a:ext uri="{FF2B5EF4-FFF2-40B4-BE49-F238E27FC236}">
                  <a16:creationId xmlns:a16="http://schemas.microsoft.com/office/drawing/2014/main" id="{C2E61560-05BD-4245-8C8E-3667B55C451D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73" name="그림 472">
                <a:extLst>
                  <a:ext uri="{FF2B5EF4-FFF2-40B4-BE49-F238E27FC236}">
                    <a16:creationId xmlns:a16="http://schemas.microsoft.com/office/drawing/2014/main" id="{2267E157-D677-4D7E-B502-463930E620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74" name="그림 473">
                <a:extLst>
                  <a:ext uri="{FF2B5EF4-FFF2-40B4-BE49-F238E27FC236}">
                    <a16:creationId xmlns:a16="http://schemas.microsoft.com/office/drawing/2014/main" id="{445A7C2F-A014-4550-9FE1-F3D8F08E8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71" name="그림 470">
              <a:extLst>
                <a:ext uri="{FF2B5EF4-FFF2-40B4-BE49-F238E27FC236}">
                  <a16:creationId xmlns:a16="http://schemas.microsoft.com/office/drawing/2014/main" id="{3AAEA7CF-B536-4DA5-AE2A-251874895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0B33E6AB-4162-4E74-9C12-B1777CAD5478}"/>
                </a:ext>
              </a:extLst>
            </p:cNvPr>
            <p:cNvSpPr txBox="1"/>
            <p:nvPr/>
          </p:nvSpPr>
          <p:spPr>
            <a:xfrm>
              <a:off x="1188681" y="2889350"/>
              <a:ext cx="43818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DB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121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79377D24-1484-4697-AA18-8FBA1789183D}"/>
              </a:ext>
            </a:extLst>
          </p:cNvPr>
          <p:cNvGrpSpPr/>
          <p:nvPr/>
        </p:nvGrpSpPr>
        <p:grpSpPr>
          <a:xfrm>
            <a:off x="1300171" y="5243753"/>
            <a:ext cx="1539915" cy="711051"/>
            <a:chOff x="1100572" y="5202225"/>
            <a:chExt cx="1539915" cy="711051"/>
          </a:xfrm>
        </p:grpSpPr>
        <p:grpSp>
          <p:nvGrpSpPr>
            <p:cNvPr id="475" name="그룹 474">
              <a:extLst>
                <a:ext uri="{FF2B5EF4-FFF2-40B4-BE49-F238E27FC236}">
                  <a16:creationId xmlns:a16="http://schemas.microsoft.com/office/drawing/2014/main" id="{96B34426-2A22-416D-80D4-8DF0A9926286}"/>
                </a:ext>
              </a:extLst>
            </p:cNvPr>
            <p:cNvGrpSpPr/>
            <p:nvPr/>
          </p:nvGrpSpPr>
          <p:grpSpPr>
            <a:xfrm>
              <a:off x="1100572" y="5202225"/>
              <a:ext cx="638787" cy="711051"/>
              <a:chOff x="1088380" y="2378354"/>
              <a:chExt cx="638787" cy="711051"/>
            </a:xfrm>
          </p:grpSpPr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D7AE16AC-FD3B-4685-9FD0-1C87952DBFBD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477" name="그룹 476">
                <a:extLst>
                  <a:ext uri="{FF2B5EF4-FFF2-40B4-BE49-F238E27FC236}">
                    <a16:creationId xmlns:a16="http://schemas.microsoft.com/office/drawing/2014/main" id="{88CED57E-B637-492D-9579-37F720A6F31A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480" name="그림 479">
                  <a:extLst>
                    <a:ext uri="{FF2B5EF4-FFF2-40B4-BE49-F238E27FC236}">
                      <a16:creationId xmlns:a16="http://schemas.microsoft.com/office/drawing/2014/main" id="{6E44C949-0830-416A-925D-D044FF24AF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481" name="그림 480">
                  <a:extLst>
                    <a:ext uri="{FF2B5EF4-FFF2-40B4-BE49-F238E27FC236}">
                      <a16:creationId xmlns:a16="http://schemas.microsoft.com/office/drawing/2014/main" id="{05117CA9-B0BF-499A-A340-F885A4EDDA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478" name="그림 477">
                <a:extLst>
                  <a:ext uri="{FF2B5EF4-FFF2-40B4-BE49-F238E27FC236}">
                    <a16:creationId xmlns:a16="http://schemas.microsoft.com/office/drawing/2014/main" id="{78678DD8-36F7-4FBF-94F2-FAD18630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19A2148-74A9-420A-9CDF-3071D1678866}"/>
                  </a:ext>
                </a:extLst>
              </p:cNvPr>
              <p:cNvSpPr txBox="1"/>
              <p:nvPr/>
            </p:nvSpPr>
            <p:spPr>
              <a:xfrm>
                <a:off x="1151010" y="2889350"/>
                <a:ext cx="513529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APM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131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82" name="그룹 481">
              <a:extLst>
                <a:ext uri="{FF2B5EF4-FFF2-40B4-BE49-F238E27FC236}">
                  <a16:creationId xmlns:a16="http://schemas.microsoft.com/office/drawing/2014/main" id="{EF4245CD-B643-4FBF-A216-5107BE89D832}"/>
                </a:ext>
              </a:extLst>
            </p:cNvPr>
            <p:cNvGrpSpPr/>
            <p:nvPr/>
          </p:nvGrpSpPr>
          <p:grpSpPr>
            <a:xfrm>
              <a:off x="1960245" y="5202225"/>
              <a:ext cx="680242" cy="711051"/>
              <a:chOff x="1067653" y="2378354"/>
              <a:chExt cx="680242" cy="711051"/>
            </a:xfrm>
          </p:grpSpPr>
          <p:sp>
            <p:nvSpPr>
              <p:cNvPr id="483" name="직사각형 482">
                <a:extLst>
                  <a:ext uri="{FF2B5EF4-FFF2-40B4-BE49-F238E27FC236}">
                    <a16:creationId xmlns:a16="http://schemas.microsoft.com/office/drawing/2014/main" id="{A5E98313-2E78-49F7-8078-6E5ED360A5F9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484" name="그룹 483">
                <a:extLst>
                  <a:ext uri="{FF2B5EF4-FFF2-40B4-BE49-F238E27FC236}">
                    <a16:creationId xmlns:a16="http://schemas.microsoft.com/office/drawing/2014/main" id="{66BF6ED2-5D5A-4039-8DCB-4DCCB64EB21D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487" name="그림 486">
                  <a:extLst>
                    <a:ext uri="{FF2B5EF4-FFF2-40B4-BE49-F238E27FC236}">
                      <a16:creationId xmlns:a16="http://schemas.microsoft.com/office/drawing/2014/main" id="{CBB2100F-2C9A-47DA-954F-8CCBCD8A4D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488" name="그림 487">
                  <a:extLst>
                    <a:ext uri="{FF2B5EF4-FFF2-40B4-BE49-F238E27FC236}">
                      <a16:creationId xmlns:a16="http://schemas.microsoft.com/office/drawing/2014/main" id="{7EF7E571-AD1C-4306-A3B2-76112AD379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485" name="그림 484">
                <a:extLst>
                  <a:ext uri="{FF2B5EF4-FFF2-40B4-BE49-F238E27FC236}">
                    <a16:creationId xmlns:a16="http://schemas.microsoft.com/office/drawing/2014/main" id="{17D7C219-CF6C-4903-A361-A5C6A531A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BCA19761-8760-4391-BCFC-1E327323D069}"/>
                  </a:ext>
                </a:extLst>
              </p:cNvPr>
              <p:cNvSpPr txBox="1"/>
              <p:nvPr/>
            </p:nvSpPr>
            <p:spPr>
              <a:xfrm>
                <a:off x="1067653" y="2889350"/>
                <a:ext cx="680242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ko-KR" altLang="en-US" sz="700" dirty="0">
                    <a:latin typeface="+mn-ea"/>
                    <a:ea typeface="+mn-ea"/>
                  </a:rPr>
                  <a:t>형상관리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141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6B27DD5E-F773-42F0-9167-552250A3A916}"/>
              </a:ext>
            </a:extLst>
          </p:cNvPr>
          <p:cNvCxnSpPr>
            <a:cxnSpLocks/>
            <a:stCxn id="383" idx="2"/>
            <a:endCxn id="443" idx="0"/>
          </p:cNvCxnSpPr>
          <p:nvPr/>
        </p:nvCxnSpPr>
        <p:spPr bwMode="auto">
          <a:xfrm>
            <a:off x="2059764" y="3402957"/>
            <a:ext cx="0" cy="613624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783158EB-AA27-4311-A55A-A8A10DE35444}"/>
              </a:ext>
            </a:extLst>
          </p:cNvPr>
          <p:cNvSpPr/>
          <p:nvPr/>
        </p:nvSpPr>
        <p:spPr>
          <a:xfrm>
            <a:off x="3673402" y="4016581"/>
            <a:ext cx="2566456" cy="2101198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3ED39079-529C-4BCF-9AC4-3A104096030F}"/>
              </a:ext>
            </a:extLst>
          </p:cNvPr>
          <p:cNvGrpSpPr/>
          <p:nvPr/>
        </p:nvGrpSpPr>
        <p:grpSpPr>
          <a:xfrm>
            <a:off x="3802178" y="4281361"/>
            <a:ext cx="638787" cy="711051"/>
            <a:chOff x="1088380" y="2378354"/>
            <a:chExt cx="638787" cy="711051"/>
          </a:xfrm>
        </p:grpSpPr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1695D500-4EA5-4365-8747-90D618EF0A42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04" name="그룹 503">
              <a:extLst>
                <a:ext uri="{FF2B5EF4-FFF2-40B4-BE49-F238E27FC236}">
                  <a16:creationId xmlns:a16="http://schemas.microsoft.com/office/drawing/2014/main" id="{CF12EE7F-0689-40AF-B631-F392C2142209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07" name="그림 506">
                <a:extLst>
                  <a:ext uri="{FF2B5EF4-FFF2-40B4-BE49-F238E27FC236}">
                    <a16:creationId xmlns:a16="http://schemas.microsoft.com/office/drawing/2014/main" id="{AB8B38B9-83A2-4FB2-9F7B-A84D504053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08" name="그림 507">
                <a:extLst>
                  <a:ext uri="{FF2B5EF4-FFF2-40B4-BE49-F238E27FC236}">
                    <a16:creationId xmlns:a16="http://schemas.microsoft.com/office/drawing/2014/main" id="{152AB1F9-092D-4339-82F0-84356D35D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05" name="그림 504">
              <a:extLst>
                <a:ext uri="{FF2B5EF4-FFF2-40B4-BE49-F238E27FC236}">
                  <a16:creationId xmlns:a16="http://schemas.microsoft.com/office/drawing/2014/main" id="{F55358D8-8794-418C-AA8B-A30BA2907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727F6CB5-047F-4B49-B98A-A41F42B476BF}"/>
                </a:ext>
              </a:extLst>
            </p:cNvPr>
            <p:cNvSpPr txBox="1"/>
            <p:nvPr/>
          </p:nvSpPr>
          <p:spPr>
            <a:xfrm>
              <a:off x="1153414" y="2889350"/>
              <a:ext cx="50872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Web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101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76261265-BC48-42FE-A61C-19A7927B9275}"/>
              </a:ext>
            </a:extLst>
          </p:cNvPr>
          <p:cNvGrpSpPr/>
          <p:nvPr/>
        </p:nvGrpSpPr>
        <p:grpSpPr>
          <a:xfrm>
            <a:off x="4638506" y="4281361"/>
            <a:ext cx="638787" cy="711051"/>
            <a:chOff x="1088380" y="2378354"/>
            <a:chExt cx="638787" cy="711051"/>
          </a:xfrm>
        </p:grpSpPr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43D66A0A-C98C-4A02-A05B-F25175CE9097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11" name="그룹 510">
              <a:extLst>
                <a:ext uri="{FF2B5EF4-FFF2-40B4-BE49-F238E27FC236}">
                  <a16:creationId xmlns:a16="http://schemas.microsoft.com/office/drawing/2014/main" id="{B53E3F26-0AC4-4A4C-8B78-63CC3CF8947A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14" name="그림 513">
                <a:extLst>
                  <a:ext uri="{FF2B5EF4-FFF2-40B4-BE49-F238E27FC236}">
                    <a16:creationId xmlns:a16="http://schemas.microsoft.com/office/drawing/2014/main" id="{6A0AD4D4-537F-401F-9048-CBC11F29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15" name="그림 514">
                <a:extLst>
                  <a:ext uri="{FF2B5EF4-FFF2-40B4-BE49-F238E27FC236}">
                    <a16:creationId xmlns:a16="http://schemas.microsoft.com/office/drawing/2014/main" id="{FD405D46-330C-49DA-814F-CAA523BCD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12" name="그림 511">
              <a:extLst>
                <a:ext uri="{FF2B5EF4-FFF2-40B4-BE49-F238E27FC236}">
                  <a16:creationId xmlns:a16="http://schemas.microsoft.com/office/drawing/2014/main" id="{1C961C23-1A15-4765-A543-55DB31292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F77C61BE-3634-4C87-9EDE-A0F47DE7D3F1}"/>
                </a:ext>
              </a:extLst>
            </p:cNvPr>
            <p:cNvSpPr txBox="1"/>
            <p:nvPr/>
          </p:nvSpPr>
          <p:spPr>
            <a:xfrm>
              <a:off x="1151010" y="2889350"/>
              <a:ext cx="513529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WAS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111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16" name="그룹 515">
            <a:extLst>
              <a:ext uri="{FF2B5EF4-FFF2-40B4-BE49-F238E27FC236}">
                <a16:creationId xmlns:a16="http://schemas.microsoft.com/office/drawing/2014/main" id="{E36A04A4-E7D5-473E-BAF6-39D1F2A783FB}"/>
              </a:ext>
            </a:extLst>
          </p:cNvPr>
          <p:cNvGrpSpPr/>
          <p:nvPr/>
        </p:nvGrpSpPr>
        <p:grpSpPr>
          <a:xfrm>
            <a:off x="5474834" y="4281361"/>
            <a:ext cx="638787" cy="711051"/>
            <a:chOff x="1088380" y="2378354"/>
            <a:chExt cx="638787" cy="711051"/>
          </a:xfrm>
        </p:grpSpPr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204CFB07-6BDD-407D-8B1B-94742D26864C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18" name="그룹 517">
              <a:extLst>
                <a:ext uri="{FF2B5EF4-FFF2-40B4-BE49-F238E27FC236}">
                  <a16:creationId xmlns:a16="http://schemas.microsoft.com/office/drawing/2014/main" id="{CF3C69EE-65FE-4B21-B249-5F280B7F0E34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21" name="그림 520">
                <a:extLst>
                  <a:ext uri="{FF2B5EF4-FFF2-40B4-BE49-F238E27FC236}">
                    <a16:creationId xmlns:a16="http://schemas.microsoft.com/office/drawing/2014/main" id="{D054DD7D-A4AE-4E1A-A2EE-ED6EA81C3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22" name="그림 521">
                <a:extLst>
                  <a:ext uri="{FF2B5EF4-FFF2-40B4-BE49-F238E27FC236}">
                    <a16:creationId xmlns:a16="http://schemas.microsoft.com/office/drawing/2014/main" id="{5F96060E-C667-402A-A4EE-3BEAA33A8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19" name="그림 518">
              <a:extLst>
                <a:ext uri="{FF2B5EF4-FFF2-40B4-BE49-F238E27FC236}">
                  <a16:creationId xmlns:a16="http://schemas.microsoft.com/office/drawing/2014/main" id="{850478F7-F68A-4955-B7CB-D1DF09E70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E29AD555-F3C5-42F6-99CC-00DD88E8B122}"/>
                </a:ext>
              </a:extLst>
            </p:cNvPr>
            <p:cNvSpPr txBox="1"/>
            <p:nvPr/>
          </p:nvSpPr>
          <p:spPr>
            <a:xfrm>
              <a:off x="1188681" y="2889350"/>
              <a:ext cx="43818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DB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121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98440429-907E-45A9-B5CB-EF4A03F6C3BA}"/>
              </a:ext>
            </a:extLst>
          </p:cNvPr>
          <p:cNvGrpSpPr/>
          <p:nvPr/>
        </p:nvGrpSpPr>
        <p:grpSpPr>
          <a:xfrm>
            <a:off x="4197037" y="5243753"/>
            <a:ext cx="1539915" cy="711051"/>
            <a:chOff x="1100572" y="5202225"/>
            <a:chExt cx="1539915" cy="711051"/>
          </a:xfrm>
        </p:grpSpPr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A98B74BC-C740-4CA5-BDFD-3F9307CAE838}"/>
                </a:ext>
              </a:extLst>
            </p:cNvPr>
            <p:cNvGrpSpPr/>
            <p:nvPr/>
          </p:nvGrpSpPr>
          <p:grpSpPr>
            <a:xfrm>
              <a:off x="1100572" y="5202225"/>
              <a:ext cx="638787" cy="711051"/>
              <a:chOff x="1088380" y="2378354"/>
              <a:chExt cx="638787" cy="711051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F2F78E39-877F-4313-AA64-D70D6F04A41D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533" name="그룹 532">
                <a:extLst>
                  <a:ext uri="{FF2B5EF4-FFF2-40B4-BE49-F238E27FC236}">
                    <a16:creationId xmlns:a16="http://schemas.microsoft.com/office/drawing/2014/main" id="{B041D9F2-5ACB-461D-AFAA-06243669FE2E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536" name="그림 535">
                  <a:extLst>
                    <a:ext uri="{FF2B5EF4-FFF2-40B4-BE49-F238E27FC236}">
                      <a16:creationId xmlns:a16="http://schemas.microsoft.com/office/drawing/2014/main" id="{0DBB761C-09FC-4D9C-8369-2889189661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537" name="그림 536">
                  <a:extLst>
                    <a:ext uri="{FF2B5EF4-FFF2-40B4-BE49-F238E27FC236}">
                      <a16:creationId xmlns:a16="http://schemas.microsoft.com/office/drawing/2014/main" id="{26B8D7B5-37C1-43D8-81E6-7FCBD141E1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534" name="그림 533">
                <a:extLst>
                  <a:ext uri="{FF2B5EF4-FFF2-40B4-BE49-F238E27FC236}">
                    <a16:creationId xmlns:a16="http://schemas.microsoft.com/office/drawing/2014/main" id="{A7B64E5A-11B2-4F68-8A63-F759D71C6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64E6BE9-6CEF-40DB-8376-B50504371334}"/>
                  </a:ext>
                </a:extLst>
              </p:cNvPr>
              <p:cNvSpPr txBox="1"/>
              <p:nvPr/>
            </p:nvSpPr>
            <p:spPr>
              <a:xfrm>
                <a:off x="1151010" y="2889350"/>
                <a:ext cx="513529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APM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131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25" name="그룹 524">
              <a:extLst>
                <a:ext uri="{FF2B5EF4-FFF2-40B4-BE49-F238E27FC236}">
                  <a16:creationId xmlns:a16="http://schemas.microsoft.com/office/drawing/2014/main" id="{C2F0E1D7-2C3D-4CE9-9624-DE9BDF2BEA27}"/>
                </a:ext>
              </a:extLst>
            </p:cNvPr>
            <p:cNvGrpSpPr/>
            <p:nvPr/>
          </p:nvGrpSpPr>
          <p:grpSpPr>
            <a:xfrm>
              <a:off x="1960245" y="5202225"/>
              <a:ext cx="680242" cy="711051"/>
              <a:chOff x="1067653" y="2378354"/>
              <a:chExt cx="680242" cy="711051"/>
            </a:xfrm>
          </p:grpSpPr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A274C9C8-8FFA-4C42-801B-4859EF4F57F0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527" name="그룹 526">
                <a:extLst>
                  <a:ext uri="{FF2B5EF4-FFF2-40B4-BE49-F238E27FC236}">
                    <a16:creationId xmlns:a16="http://schemas.microsoft.com/office/drawing/2014/main" id="{AB674365-DD4D-46D7-976F-A5D14CBB2607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530" name="그림 529">
                  <a:extLst>
                    <a:ext uri="{FF2B5EF4-FFF2-40B4-BE49-F238E27FC236}">
                      <a16:creationId xmlns:a16="http://schemas.microsoft.com/office/drawing/2014/main" id="{6BA93FCD-FB1E-4E59-9A01-1A071ECDDD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531" name="그림 530">
                  <a:extLst>
                    <a:ext uri="{FF2B5EF4-FFF2-40B4-BE49-F238E27FC236}">
                      <a16:creationId xmlns:a16="http://schemas.microsoft.com/office/drawing/2014/main" id="{517B754F-9789-4FC9-B40D-8B473394D3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528" name="그림 527">
                <a:extLst>
                  <a:ext uri="{FF2B5EF4-FFF2-40B4-BE49-F238E27FC236}">
                    <a16:creationId xmlns:a16="http://schemas.microsoft.com/office/drawing/2014/main" id="{1EF3763A-82C0-4363-BB17-9C445850B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7B98D51-006B-4907-99CF-A963BBE4A04F}"/>
                  </a:ext>
                </a:extLst>
              </p:cNvPr>
              <p:cNvSpPr txBox="1"/>
              <p:nvPr/>
            </p:nvSpPr>
            <p:spPr>
              <a:xfrm>
                <a:off x="1067653" y="2889350"/>
                <a:ext cx="680242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ko-KR" altLang="en-US" sz="700" dirty="0">
                    <a:latin typeface="+mn-ea"/>
                    <a:ea typeface="+mn-ea"/>
                  </a:rPr>
                  <a:t>형상관리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141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2B30DF4E-A7BE-45E0-8567-B575BD3C8035}"/>
              </a:ext>
            </a:extLst>
          </p:cNvPr>
          <p:cNvSpPr/>
          <p:nvPr/>
        </p:nvSpPr>
        <p:spPr>
          <a:xfrm>
            <a:off x="6574756" y="4016581"/>
            <a:ext cx="2566456" cy="2101198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539" name="그룹 538">
            <a:extLst>
              <a:ext uri="{FF2B5EF4-FFF2-40B4-BE49-F238E27FC236}">
                <a16:creationId xmlns:a16="http://schemas.microsoft.com/office/drawing/2014/main" id="{3AA8A025-33AD-4AB9-B53A-29B3C75D624A}"/>
              </a:ext>
            </a:extLst>
          </p:cNvPr>
          <p:cNvGrpSpPr/>
          <p:nvPr/>
        </p:nvGrpSpPr>
        <p:grpSpPr>
          <a:xfrm>
            <a:off x="6703532" y="4281361"/>
            <a:ext cx="638787" cy="711051"/>
            <a:chOff x="1088380" y="2378354"/>
            <a:chExt cx="638787" cy="711051"/>
          </a:xfrm>
        </p:grpSpPr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97BD2284-1169-4700-918C-FC90DDB04B90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41" name="그룹 540">
              <a:extLst>
                <a:ext uri="{FF2B5EF4-FFF2-40B4-BE49-F238E27FC236}">
                  <a16:creationId xmlns:a16="http://schemas.microsoft.com/office/drawing/2014/main" id="{99451DD3-76C7-4389-8803-FFA6D756F669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44" name="그림 543">
                <a:extLst>
                  <a:ext uri="{FF2B5EF4-FFF2-40B4-BE49-F238E27FC236}">
                    <a16:creationId xmlns:a16="http://schemas.microsoft.com/office/drawing/2014/main" id="{FB03C5F6-EE33-483C-8D9B-5AA6755AB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45" name="그림 544">
                <a:extLst>
                  <a:ext uri="{FF2B5EF4-FFF2-40B4-BE49-F238E27FC236}">
                    <a16:creationId xmlns:a16="http://schemas.microsoft.com/office/drawing/2014/main" id="{20E34CE5-785F-4615-B135-8B6E6797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42" name="그림 541">
              <a:extLst>
                <a:ext uri="{FF2B5EF4-FFF2-40B4-BE49-F238E27FC236}">
                  <a16:creationId xmlns:a16="http://schemas.microsoft.com/office/drawing/2014/main" id="{950CFA3C-20E5-490C-85D1-2C6DBDE0B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1EED42D3-691E-48C4-BFEC-4A3656A76FCE}"/>
                </a:ext>
              </a:extLst>
            </p:cNvPr>
            <p:cNvSpPr txBox="1"/>
            <p:nvPr/>
          </p:nvSpPr>
          <p:spPr>
            <a:xfrm>
              <a:off x="1153414" y="2889350"/>
              <a:ext cx="50872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Web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101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A74009CD-F1E4-497E-B2F3-6B064DE55918}"/>
              </a:ext>
            </a:extLst>
          </p:cNvPr>
          <p:cNvGrpSpPr/>
          <p:nvPr/>
        </p:nvGrpSpPr>
        <p:grpSpPr>
          <a:xfrm>
            <a:off x="7539860" y="4281361"/>
            <a:ext cx="638787" cy="711051"/>
            <a:chOff x="1088380" y="2378354"/>
            <a:chExt cx="638787" cy="711051"/>
          </a:xfrm>
        </p:grpSpPr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8F018EEF-BA04-42DD-9E29-B66AD0F26DD3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48" name="그룹 547">
              <a:extLst>
                <a:ext uri="{FF2B5EF4-FFF2-40B4-BE49-F238E27FC236}">
                  <a16:creationId xmlns:a16="http://schemas.microsoft.com/office/drawing/2014/main" id="{E76D9B10-9A3C-4823-84A0-AF37EC1D0C2F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51" name="그림 550">
                <a:extLst>
                  <a:ext uri="{FF2B5EF4-FFF2-40B4-BE49-F238E27FC236}">
                    <a16:creationId xmlns:a16="http://schemas.microsoft.com/office/drawing/2014/main" id="{C773F274-5755-4F10-8154-A6E294DB4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52" name="그림 551">
                <a:extLst>
                  <a:ext uri="{FF2B5EF4-FFF2-40B4-BE49-F238E27FC236}">
                    <a16:creationId xmlns:a16="http://schemas.microsoft.com/office/drawing/2014/main" id="{F4340433-813D-4BA5-BBD7-195EAD9FA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49" name="그림 548">
              <a:extLst>
                <a:ext uri="{FF2B5EF4-FFF2-40B4-BE49-F238E27FC236}">
                  <a16:creationId xmlns:a16="http://schemas.microsoft.com/office/drawing/2014/main" id="{27A2E5E3-D77E-47B0-A5E2-F11F7E3D0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E110C026-B2EA-4C62-839C-E16FA79831A8}"/>
                </a:ext>
              </a:extLst>
            </p:cNvPr>
            <p:cNvSpPr txBox="1"/>
            <p:nvPr/>
          </p:nvSpPr>
          <p:spPr>
            <a:xfrm>
              <a:off x="1151010" y="2889350"/>
              <a:ext cx="513529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WAS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111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14B511CD-304B-4013-BBDD-A28E620625A2}"/>
              </a:ext>
            </a:extLst>
          </p:cNvPr>
          <p:cNvGrpSpPr/>
          <p:nvPr/>
        </p:nvGrpSpPr>
        <p:grpSpPr>
          <a:xfrm>
            <a:off x="8376188" y="4281361"/>
            <a:ext cx="638787" cy="711051"/>
            <a:chOff x="1088380" y="2378354"/>
            <a:chExt cx="638787" cy="711051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D50A253D-F29C-43E0-BDF0-66472830DDA9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55" name="그룹 554">
              <a:extLst>
                <a:ext uri="{FF2B5EF4-FFF2-40B4-BE49-F238E27FC236}">
                  <a16:creationId xmlns:a16="http://schemas.microsoft.com/office/drawing/2014/main" id="{9102F099-6F6D-4C12-AD64-61B143ABA5ED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58" name="그림 557">
                <a:extLst>
                  <a:ext uri="{FF2B5EF4-FFF2-40B4-BE49-F238E27FC236}">
                    <a16:creationId xmlns:a16="http://schemas.microsoft.com/office/drawing/2014/main" id="{DEFE5F0E-1205-4759-A42E-590F86543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59" name="그림 558">
                <a:extLst>
                  <a:ext uri="{FF2B5EF4-FFF2-40B4-BE49-F238E27FC236}">
                    <a16:creationId xmlns:a16="http://schemas.microsoft.com/office/drawing/2014/main" id="{B405C1EF-D306-4B0B-BDC6-9A9E01719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56" name="그림 555">
              <a:extLst>
                <a:ext uri="{FF2B5EF4-FFF2-40B4-BE49-F238E27FC236}">
                  <a16:creationId xmlns:a16="http://schemas.microsoft.com/office/drawing/2014/main" id="{7A71AB19-4FBC-495A-B532-01E2DA1E0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EC41D681-B642-4E09-B985-EDEEE5BE81A3}"/>
                </a:ext>
              </a:extLst>
            </p:cNvPr>
            <p:cNvSpPr txBox="1"/>
            <p:nvPr/>
          </p:nvSpPr>
          <p:spPr>
            <a:xfrm>
              <a:off x="1188681" y="2889350"/>
              <a:ext cx="43818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DB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121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60" name="그룹 559">
            <a:extLst>
              <a:ext uri="{FF2B5EF4-FFF2-40B4-BE49-F238E27FC236}">
                <a16:creationId xmlns:a16="http://schemas.microsoft.com/office/drawing/2014/main" id="{B8B15F87-E18C-4E29-AF49-19040ADAA35D}"/>
              </a:ext>
            </a:extLst>
          </p:cNvPr>
          <p:cNvGrpSpPr/>
          <p:nvPr/>
        </p:nvGrpSpPr>
        <p:grpSpPr>
          <a:xfrm>
            <a:off x="7098391" y="5243753"/>
            <a:ext cx="1519187" cy="711051"/>
            <a:chOff x="1100572" y="5202225"/>
            <a:chExt cx="1519187" cy="711051"/>
          </a:xfrm>
        </p:grpSpPr>
        <p:grpSp>
          <p:nvGrpSpPr>
            <p:cNvPr id="561" name="그룹 560">
              <a:extLst>
                <a:ext uri="{FF2B5EF4-FFF2-40B4-BE49-F238E27FC236}">
                  <a16:creationId xmlns:a16="http://schemas.microsoft.com/office/drawing/2014/main" id="{F08A3831-C8BC-412A-AA33-4C43052C248A}"/>
                </a:ext>
              </a:extLst>
            </p:cNvPr>
            <p:cNvGrpSpPr/>
            <p:nvPr/>
          </p:nvGrpSpPr>
          <p:grpSpPr>
            <a:xfrm>
              <a:off x="1100572" y="5202225"/>
              <a:ext cx="638787" cy="711051"/>
              <a:chOff x="1088380" y="2378354"/>
              <a:chExt cx="638787" cy="711051"/>
            </a:xfrm>
          </p:grpSpPr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25BEBBB-B2F7-429C-819C-B3C57E4F5A2E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570" name="그룹 569">
                <a:extLst>
                  <a:ext uri="{FF2B5EF4-FFF2-40B4-BE49-F238E27FC236}">
                    <a16:creationId xmlns:a16="http://schemas.microsoft.com/office/drawing/2014/main" id="{8DA2FE99-C364-45DB-8478-EEDCB85A4B98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573" name="그림 572">
                  <a:extLst>
                    <a:ext uri="{FF2B5EF4-FFF2-40B4-BE49-F238E27FC236}">
                      <a16:creationId xmlns:a16="http://schemas.microsoft.com/office/drawing/2014/main" id="{790B6415-5461-4ECA-BDD6-97C79E7FD2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574" name="그림 573">
                  <a:extLst>
                    <a:ext uri="{FF2B5EF4-FFF2-40B4-BE49-F238E27FC236}">
                      <a16:creationId xmlns:a16="http://schemas.microsoft.com/office/drawing/2014/main" id="{11C64A0E-CDB7-4CC6-949F-2E356405BA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571" name="그림 570">
                <a:extLst>
                  <a:ext uri="{FF2B5EF4-FFF2-40B4-BE49-F238E27FC236}">
                    <a16:creationId xmlns:a16="http://schemas.microsoft.com/office/drawing/2014/main" id="{C1D3197F-7E9A-49FE-B82C-BEA0B2232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79B8567A-8B61-4D2A-B9CF-A848C2C5674D}"/>
                  </a:ext>
                </a:extLst>
              </p:cNvPr>
              <p:cNvSpPr txBox="1"/>
              <p:nvPr/>
            </p:nvSpPr>
            <p:spPr>
              <a:xfrm>
                <a:off x="1157422" y="2889350"/>
                <a:ext cx="500705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ko-KR" altLang="en-US" sz="700" dirty="0">
                    <a:latin typeface="+mn-ea"/>
                    <a:ea typeface="+mn-ea"/>
                  </a:rPr>
                  <a:t>기타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131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62" name="그룹 561">
              <a:extLst>
                <a:ext uri="{FF2B5EF4-FFF2-40B4-BE49-F238E27FC236}">
                  <a16:creationId xmlns:a16="http://schemas.microsoft.com/office/drawing/2014/main" id="{5B649A3C-376B-4565-AA3A-680C93946210}"/>
                </a:ext>
              </a:extLst>
            </p:cNvPr>
            <p:cNvGrpSpPr/>
            <p:nvPr/>
          </p:nvGrpSpPr>
          <p:grpSpPr>
            <a:xfrm>
              <a:off x="1980972" y="5202225"/>
              <a:ext cx="638787" cy="711051"/>
              <a:chOff x="1088380" y="2378354"/>
              <a:chExt cx="638787" cy="711051"/>
            </a:xfrm>
          </p:grpSpPr>
          <p:sp>
            <p:nvSpPr>
              <p:cNvPr id="563" name="직사각형 562">
                <a:extLst>
                  <a:ext uri="{FF2B5EF4-FFF2-40B4-BE49-F238E27FC236}">
                    <a16:creationId xmlns:a16="http://schemas.microsoft.com/office/drawing/2014/main" id="{EA8B1131-ED2E-4297-A46E-611D9DAFDB35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564" name="그룹 563">
                <a:extLst>
                  <a:ext uri="{FF2B5EF4-FFF2-40B4-BE49-F238E27FC236}">
                    <a16:creationId xmlns:a16="http://schemas.microsoft.com/office/drawing/2014/main" id="{497E2FD0-4702-4129-A70D-9256F4575A9F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567" name="그림 566">
                  <a:extLst>
                    <a:ext uri="{FF2B5EF4-FFF2-40B4-BE49-F238E27FC236}">
                      <a16:creationId xmlns:a16="http://schemas.microsoft.com/office/drawing/2014/main" id="{7DE8038B-80B0-4026-918F-81F60B02C2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568" name="그림 567">
                  <a:extLst>
                    <a:ext uri="{FF2B5EF4-FFF2-40B4-BE49-F238E27FC236}">
                      <a16:creationId xmlns:a16="http://schemas.microsoft.com/office/drawing/2014/main" id="{B9C27691-A891-4B2A-B340-4FAEA7AD1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565" name="그림 564">
                <a:extLst>
                  <a:ext uri="{FF2B5EF4-FFF2-40B4-BE49-F238E27FC236}">
                    <a16:creationId xmlns:a16="http://schemas.microsoft.com/office/drawing/2014/main" id="{DD2F58E7-956E-4C59-8847-7014B8D3A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2C913D23-B731-4E43-8F9B-0B9C742EA8A3}"/>
                  </a:ext>
                </a:extLst>
              </p:cNvPr>
              <p:cNvSpPr txBox="1"/>
              <p:nvPr/>
            </p:nvSpPr>
            <p:spPr>
              <a:xfrm>
                <a:off x="1157422" y="2889350"/>
                <a:ext cx="500704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ko-KR" altLang="en-US" sz="700" dirty="0">
                    <a:latin typeface="+mn-ea"/>
                    <a:ea typeface="+mn-ea"/>
                  </a:rPr>
                  <a:t>기타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141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75" name="TextBox 574">
            <a:extLst>
              <a:ext uri="{FF2B5EF4-FFF2-40B4-BE49-F238E27FC236}">
                <a16:creationId xmlns:a16="http://schemas.microsoft.com/office/drawing/2014/main" id="{C33F42E9-5484-42E0-A687-0B166998FCE0}"/>
              </a:ext>
            </a:extLst>
          </p:cNvPr>
          <p:cNvSpPr txBox="1"/>
          <p:nvPr/>
        </p:nvSpPr>
        <p:spPr>
          <a:xfrm>
            <a:off x="1633205" y="4046981"/>
            <a:ext cx="8531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192.168.200.XXX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5374669E-8F81-422E-98B6-14DEA6E14171}"/>
              </a:ext>
            </a:extLst>
          </p:cNvPr>
          <p:cNvSpPr txBox="1"/>
          <p:nvPr/>
        </p:nvSpPr>
        <p:spPr>
          <a:xfrm>
            <a:off x="4530071" y="4046981"/>
            <a:ext cx="8531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192.168.211.XXX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AB54A755-E078-4499-8140-C89B1EF5EEE4}"/>
              </a:ext>
            </a:extLst>
          </p:cNvPr>
          <p:cNvSpPr txBox="1"/>
          <p:nvPr/>
        </p:nvSpPr>
        <p:spPr>
          <a:xfrm>
            <a:off x="7431425" y="4046981"/>
            <a:ext cx="8531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192.168.231.XXX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578" name="직선 화살표 연결선 577">
            <a:extLst>
              <a:ext uri="{FF2B5EF4-FFF2-40B4-BE49-F238E27FC236}">
                <a16:creationId xmlns:a16="http://schemas.microsoft.com/office/drawing/2014/main" id="{4301FBC6-7637-4807-81F3-F0BD5AF08991}"/>
              </a:ext>
            </a:extLst>
          </p:cNvPr>
          <p:cNvCxnSpPr>
            <a:cxnSpLocks/>
            <a:stCxn id="399" idx="2"/>
            <a:endCxn id="501" idx="0"/>
          </p:cNvCxnSpPr>
          <p:nvPr/>
        </p:nvCxnSpPr>
        <p:spPr bwMode="auto">
          <a:xfrm flipH="1">
            <a:off x="4956630" y="3402957"/>
            <a:ext cx="1456" cy="613624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1" name="직선 화살표 연결선 580">
            <a:extLst>
              <a:ext uri="{FF2B5EF4-FFF2-40B4-BE49-F238E27FC236}">
                <a16:creationId xmlns:a16="http://schemas.microsoft.com/office/drawing/2014/main" id="{1BC92E0C-FE36-42F1-BB9D-90EEDEB8C914}"/>
              </a:ext>
            </a:extLst>
          </p:cNvPr>
          <p:cNvCxnSpPr>
            <a:cxnSpLocks/>
            <a:stCxn id="418" idx="2"/>
            <a:endCxn id="538" idx="0"/>
          </p:cNvCxnSpPr>
          <p:nvPr/>
        </p:nvCxnSpPr>
        <p:spPr bwMode="auto">
          <a:xfrm>
            <a:off x="7856408" y="3402957"/>
            <a:ext cx="1576" cy="613624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84" name="그림 583">
            <a:extLst>
              <a:ext uri="{FF2B5EF4-FFF2-40B4-BE49-F238E27FC236}">
                <a16:creationId xmlns:a16="http://schemas.microsoft.com/office/drawing/2014/main" id="{689BB43B-BEF9-47E0-A40A-DF13204E2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6582" y="5561675"/>
            <a:ext cx="198651" cy="110818"/>
          </a:xfrm>
          <a:prstGeom prst="rect">
            <a:avLst/>
          </a:prstGeom>
        </p:spPr>
      </p:pic>
      <p:sp>
        <p:nvSpPr>
          <p:cNvPr id="585" name="TextBox 584">
            <a:extLst>
              <a:ext uri="{FF2B5EF4-FFF2-40B4-BE49-F238E27FC236}">
                <a16:creationId xmlns:a16="http://schemas.microsoft.com/office/drawing/2014/main" id="{3A58E0BF-E601-4C66-8AB8-2B582E547240}"/>
              </a:ext>
            </a:extLst>
          </p:cNvPr>
          <p:cNvSpPr txBox="1"/>
          <p:nvPr/>
        </p:nvSpPr>
        <p:spPr>
          <a:xfrm>
            <a:off x="8570697" y="1818056"/>
            <a:ext cx="741156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203.224.129.XXX</a:t>
            </a:r>
          </a:p>
          <a:p>
            <a:pPr algn="ctr"/>
            <a:r>
              <a:rPr lang="ko-KR" altLang="en-US" sz="700" dirty="0">
                <a:latin typeface="+mn-ea"/>
                <a:ea typeface="+mn-ea"/>
              </a:rPr>
              <a:t>공인</a:t>
            </a:r>
            <a:r>
              <a:rPr lang="en-US" altLang="ko-KR" sz="700" dirty="0">
                <a:latin typeface="+mn-ea"/>
                <a:ea typeface="+mn-ea"/>
              </a:rPr>
              <a:t>IP</a:t>
            </a:r>
            <a:r>
              <a:rPr lang="ko-KR" altLang="en-US" sz="700" dirty="0">
                <a:latin typeface="+mn-ea"/>
                <a:ea typeface="+mn-ea"/>
              </a:rPr>
              <a:t>로 접속</a:t>
            </a:r>
            <a:endParaRPr lang="en-US" altLang="ko-KR" sz="700" dirty="0">
              <a:latin typeface="+mn-ea"/>
              <a:ea typeface="+mn-ea"/>
            </a:endParaRPr>
          </a:p>
        </p:txBody>
      </p:sp>
      <p:grpSp>
        <p:nvGrpSpPr>
          <p:cNvPr id="586" name="그룹 585">
            <a:extLst>
              <a:ext uri="{FF2B5EF4-FFF2-40B4-BE49-F238E27FC236}">
                <a16:creationId xmlns:a16="http://schemas.microsoft.com/office/drawing/2014/main" id="{DE5FDE52-4DC3-4BE1-98F2-3E49E4E93EEB}"/>
              </a:ext>
            </a:extLst>
          </p:cNvPr>
          <p:cNvGrpSpPr/>
          <p:nvPr/>
        </p:nvGrpSpPr>
        <p:grpSpPr>
          <a:xfrm>
            <a:off x="8020445" y="1781743"/>
            <a:ext cx="549320" cy="381123"/>
            <a:chOff x="7014950" y="1048861"/>
            <a:chExt cx="549320" cy="381123"/>
          </a:xfrm>
        </p:grpSpPr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84E54F41-1E8A-43D0-8F3E-9D993D061A69}"/>
                </a:ext>
              </a:extLst>
            </p:cNvPr>
            <p:cNvSpPr txBox="1"/>
            <p:nvPr/>
          </p:nvSpPr>
          <p:spPr>
            <a:xfrm>
              <a:off x="7062830" y="1229929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>
                  <a:latin typeface="+mn-ea"/>
                  <a:ea typeface="+mn-ea"/>
                </a:rPr>
                <a:t>아키팀</a:t>
              </a:r>
              <a:endParaRPr lang="ko-KR" altLang="en-US" sz="700" b="1" dirty="0">
                <a:latin typeface="+mn-ea"/>
                <a:ea typeface="+mn-ea"/>
              </a:endParaRPr>
            </a:p>
          </p:txBody>
        </p:sp>
        <p:pic>
          <p:nvPicPr>
            <p:cNvPr id="589" name="그림 588">
              <a:extLst>
                <a:ext uri="{FF2B5EF4-FFF2-40B4-BE49-F238E27FC236}">
                  <a16:creationId xmlns:a16="http://schemas.microsoft.com/office/drawing/2014/main" id="{65E3FD15-E8D1-4C84-B0A0-388B9496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901" y="1086130"/>
              <a:ext cx="357829" cy="165952"/>
            </a:xfrm>
            <a:prstGeom prst="rect">
              <a:avLst/>
            </a:prstGeom>
          </p:spPr>
        </p:pic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3DBA99BB-2800-4661-9C91-6AF724CD937C}"/>
                </a:ext>
              </a:extLst>
            </p:cNvPr>
            <p:cNvSpPr/>
            <p:nvPr/>
          </p:nvSpPr>
          <p:spPr>
            <a:xfrm>
              <a:off x="7014950" y="1048861"/>
              <a:ext cx="549320" cy="370716"/>
            </a:xfrm>
            <a:prstGeom prst="rect">
              <a:avLst/>
            </a:prstGeom>
            <a:noFill/>
            <a:ln w="9525">
              <a:solidFill>
                <a:srgbClr val="B9B9B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</p:grpSp>
      <p:cxnSp>
        <p:nvCxnSpPr>
          <p:cNvPr id="591" name="꺾인 연결선 238">
            <a:extLst>
              <a:ext uri="{FF2B5EF4-FFF2-40B4-BE49-F238E27FC236}">
                <a16:creationId xmlns:a16="http://schemas.microsoft.com/office/drawing/2014/main" id="{4A9331AF-DAF1-4128-8577-53393E7084FB}"/>
              </a:ext>
            </a:extLst>
          </p:cNvPr>
          <p:cNvCxnSpPr>
            <a:cxnSpLocks/>
            <a:stCxn id="215" idx="2"/>
            <a:endCxn id="590" idx="0"/>
          </p:cNvCxnSpPr>
          <p:nvPr/>
        </p:nvCxnSpPr>
        <p:spPr>
          <a:xfrm rot="16200000" flipH="1">
            <a:off x="7173106" y="659743"/>
            <a:ext cx="324317" cy="191968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3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06245D73-C532-4A68-82D3-D6E71804724E}"/>
              </a:ext>
            </a:extLst>
          </p:cNvPr>
          <p:cNvSpPr/>
          <p:nvPr/>
        </p:nvSpPr>
        <p:spPr>
          <a:xfrm>
            <a:off x="312948" y="3785688"/>
            <a:ext cx="9300608" cy="2570897"/>
          </a:xfrm>
          <a:prstGeom prst="rect">
            <a:avLst/>
          </a:prstGeom>
          <a:solidFill>
            <a:srgbClr val="E9EEF8">
              <a:alpha val="60000"/>
            </a:srgb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595C04-A745-4D46-AAC8-AC791D0E38FD}"/>
              </a:ext>
            </a:extLst>
          </p:cNvPr>
          <p:cNvGrpSpPr/>
          <p:nvPr/>
        </p:nvGrpSpPr>
        <p:grpSpPr>
          <a:xfrm>
            <a:off x="452500" y="629314"/>
            <a:ext cx="3191875" cy="435153"/>
            <a:chOff x="560512" y="837873"/>
            <a:chExt cx="3191875" cy="435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B8A7D-19F7-4743-91C6-8DC1B098307D}"/>
                </a:ext>
              </a:extLst>
            </p:cNvPr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3.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1D1B4-4C86-4D39-B4BD-AACA77948A42}"/>
                </a:ext>
              </a:extLst>
            </p:cNvPr>
            <p:cNvSpPr txBox="1"/>
            <p:nvPr/>
          </p:nvSpPr>
          <p:spPr>
            <a:xfrm>
              <a:off x="1028564" y="872916"/>
              <a:ext cx="2723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구성도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전용사설망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#1)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4E0CAF-63CF-4A73-A4F0-4C584A2797E2}"/>
              </a:ext>
            </a:extLst>
          </p:cNvPr>
          <p:cNvSpPr/>
          <p:nvPr/>
        </p:nvSpPr>
        <p:spPr>
          <a:xfrm>
            <a:off x="389300" y="1598486"/>
            <a:ext cx="9158353" cy="4710834"/>
          </a:xfrm>
          <a:prstGeom prst="rect">
            <a:avLst/>
          </a:prstGeom>
          <a:noFill/>
          <a:ln w="19050">
            <a:solidFill>
              <a:srgbClr val="54823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D0D372-7354-4041-8D2F-501666E3E2DC}"/>
              </a:ext>
            </a:extLst>
          </p:cNvPr>
          <p:cNvSpPr/>
          <p:nvPr/>
        </p:nvSpPr>
        <p:spPr>
          <a:xfrm>
            <a:off x="312948" y="1551424"/>
            <a:ext cx="9300608" cy="1981460"/>
          </a:xfrm>
          <a:prstGeom prst="rect">
            <a:avLst/>
          </a:prstGeom>
          <a:solidFill>
            <a:srgbClr val="FAE8DA">
              <a:alpha val="60000"/>
            </a:srgb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9B671B-178F-472E-AA58-DEE57F60B763}"/>
              </a:ext>
            </a:extLst>
          </p:cNvPr>
          <p:cNvSpPr/>
          <p:nvPr/>
        </p:nvSpPr>
        <p:spPr>
          <a:xfrm>
            <a:off x="310712" y="1443157"/>
            <a:ext cx="783604" cy="1836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Public Zone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C158B22-0081-424A-B87F-9A69D262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476" y="3596143"/>
            <a:ext cx="136268" cy="136268"/>
          </a:xfrm>
          <a:prstGeom prst="rect">
            <a:avLst/>
          </a:prstGeom>
        </p:spPr>
      </p:pic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2E60D33-6ABD-46BC-8AE6-F69D3488F041}"/>
              </a:ext>
            </a:extLst>
          </p:cNvPr>
          <p:cNvSpPr/>
          <p:nvPr/>
        </p:nvSpPr>
        <p:spPr>
          <a:xfrm>
            <a:off x="310713" y="3561643"/>
            <a:ext cx="9300608" cy="190158"/>
          </a:xfrm>
          <a:prstGeom prst="rect">
            <a:avLst/>
          </a:prstGeom>
          <a:solidFill>
            <a:srgbClr val="D9D9D9">
              <a:alpha val="25000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CEF577C-E559-4E1D-8865-DC6EE2EB701B}"/>
              </a:ext>
            </a:extLst>
          </p:cNvPr>
          <p:cNvSpPr/>
          <p:nvPr/>
        </p:nvSpPr>
        <p:spPr>
          <a:xfrm>
            <a:off x="321127" y="3682893"/>
            <a:ext cx="762003" cy="1836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Private Zone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E50E23-02C1-45DD-8531-9A10D3134B14}"/>
              </a:ext>
            </a:extLst>
          </p:cNvPr>
          <p:cNvGrpSpPr/>
          <p:nvPr/>
        </p:nvGrpSpPr>
        <p:grpSpPr>
          <a:xfrm>
            <a:off x="3388708" y="994322"/>
            <a:ext cx="664192" cy="383874"/>
            <a:chOff x="6045550" y="1073552"/>
            <a:chExt cx="664192" cy="383874"/>
          </a:xfrm>
        </p:grpSpPr>
        <p:pic>
          <p:nvPicPr>
            <p:cNvPr id="215" name="Picture 146" descr="0813아이콘작업진행-21">
              <a:extLst>
                <a:ext uri="{FF2B5EF4-FFF2-40B4-BE49-F238E27FC236}">
                  <a16:creationId xmlns:a16="http://schemas.microsoft.com/office/drawing/2014/main" id="{7061BF25-5F59-43D1-831B-490F51EC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6841" y="1073552"/>
              <a:ext cx="637166" cy="383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Text Box 37">
              <a:extLst>
                <a:ext uri="{FF2B5EF4-FFF2-40B4-BE49-F238E27FC236}">
                  <a16:creationId xmlns:a16="http://schemas.microsoft.com/office/drawing/2014/main" id="{1DA96932-5D12-419E-AA56-3F07A5FD9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550" y="1178024"/>
              <a:ext cx="664192" cy="194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b="1" dirty="0">
                  <a:solidFill>
                    <a:srgbClr val="404040"/>
                  </a:solidFill>
                  <a:latin typeface="+mn-ea"/>
                  <a:ea typeface="+mn-ea"/>
                </a:rPr>
                <a:t>Internet</a:t>
              </a:r>
              <a:endParaRPr lang="de-DE" altLang="ko-KR" sz="900" b="1" dirty="0">
                <a:solidFill>
                  <a:srgbClr val="40404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49" name="꺾인 연결선 238">
            <a:extLst>
              <a:ext uri="{FF2B5EF4-FFF2-40B4-BE49-F238E27FC236}">
                <a16:creationId xmlns:a16="http://schemas.microsoft.com/office/drawing/2014/main" id="{2464C2FC-182E-4CE7-B3D4-C30FBF10BFFB}"/>
              </a:ext>
            </a:extLst>
          </p:cNvPr>
          <p:cNvCxnSpPr>
            <a:cxnSpLocks/>
            <a:stCxn id="215" idx="2"/>
            <a:endCxn id="383" idx="0"/>
          </p:cNvCxnSpPr>
          <p:nvPr/>
        </p:nvCxnSpPr>
        <p:spPr>
          <a:xfrm rot="5400000">
            <a:off x="2583851" y="854109"/>
            <a:ext cx="610644" cy="165881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6E755E06-115D-4DBB-A72D-A2F7D331D50F}"/>
              </a:ext>
            </a:extLst>
          </p:cNvPr>
          <p:cNvSpPr/>
          <p:nvPr/>
        </p:nvSpPr>
        <p:spPr>
          <a:xfrm>
            <a:off x="776536" y="1988840"/>
            <a:ext cx="2566456" cy="1229397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D5409C-8CDB-4A97-AFC9-D30D5B477AB0}"/>
              </a:ext>
            </a:extLst>
          </p:cNvPr>
          <p:cNvGrpSpPr/>
          <p:nvPr/>
        </p:nvGrpSpPr>
        <p:grpSpPr>
          <a:xfrm>
            <a:off x="2559610" y="2236669"/>
            <a:ext cx="640298" cy="711051"/>
            <a:chOff x="2727954" y="2371480"/>
            <a:chExt cx="640298" cy="711051"/>
          </a:xfrm>
        </p:grpSpPr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39497BC0-C10E-44C8-960E-5CC2C8B1A3D0}"/>
                </a:ext>
              </a:extLst>
            </p:cNvPr>
            <p:cNvSpPr/>
            <p:nvPr/>
          </p:nvSpPr>
          <p:spPr>
            <a:xfrm>
              <a:off x="2727954" y="2371480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391" name="그림 390">
              <a:extLst>
                <a:ext uri="{FF2B5EF4-FFF2-40B4-BE49-F238E27FC236}">
                  <a16:creationId xmlns:a16="http://schemas.microsoft.com/office/drawing/2014/main" id="{7789D8BD-AB40-43E0-AA98-69E55E445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7672" y="2528900"/>
              <a:ext cx="299350" cy="271936"/>
            </a:xfrm>
            <a:prstGeom prst="rect">
              <a:avLst/>
            </a:prstGeom>
          </p:spPr>
        </p:pic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9B26F99E-209A-4703-AA00-8CCA632E208F}"/>
                </a:ext>
              </a:extLst>
            </p:cNvPr>
            <p:cNvSpPr txBox="1"/>
            <p:nvPr/>
          </p:nvSpPr>
          <p:spPr>
            <a:xfrm>
              <a:off x="2742512" y="2882476"/>
              <a:ext cx="62574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NAT Gateway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FCB2A3-9331-4465-B1E5-25F928D47507}"/>
              </a:ext>
            </a:extLst>
          </p:cNvPr>
          <p:cNvGrpSpPr/>
          <p:nvPr/>
        </p:nvGrpSpPr>
        <p:grpSpPr>
          <a:xfrm>
            <a:off x="920036" y="2243543"/>
            <a:ext cx="638787" cy="711051"/>
            <a:chOff x="1088380" y="2378354"/>
            <a:chExt cx="638787" cy="71105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2729F-4FF0-4547-B549-7F7DB81AE31D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B89BE571-C0DE-4982-BED1-8BC4F162E836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id="{4A037711-0E7F-4F90-B692-95180DDBB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EF60FBA3-E49B-4E57-B954-A97EA0A0B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5C74E529-A179-48FB-A21E-2BF593D22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D3AD3147-AB69-4E98-84CA-8492AE601E1C}"/>
                </a:ext>
              </a:extLst>
            </p:cNvPr>
            <p:cNvSpPr txBox="1"/>
            <p:nvPr/>
          </p:nvSpPr>
          <p:spPr>
            <a:xfrm>
              <a:off x="1276844" y="2889350"/>
              <a:ext cx="26185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Host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8CA69A2C-A34E-4FC2-BC20-BD7222968C29}"/>
              </a:ext>
            </a:extLst>
          </p:cNvPr>
          <p:cNvSpPr txBox="1"/>
          <p:nvPr/>
        </p:nvSpPr>
        <p:spPr>
          <a:xfrm>
            <a:off x="1290964" y="2014014"/>
            <a:ext cx="15376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>
                <a:latin typeface="+mn-ea"/>
                <a:ea typeface="+mn-ea"/>
              </a:rPr>
              <a:t>Svr01-HostOS(</a:t>
            </a:r>
            <a:r>
              <a:rPr lang="ko-KR" altLang="en-US" sz="700" b="1" dirty="0">
                <a:latin typeface="+mn-ea"/>
                <a:ea typeface="+mn-ea"/>
              </a:rPr>
              <a:t>프레임 워크 개발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5EF29C74-6F04-4BFD-BF7D-C3573453D0FD}"/>
              </a:ext>
            </a:extLst>
          </p:cNvPr>
          <p:cNvSpPr txBox="1"/>
          <p:nvPr/>
        </p:nvSpPr>
        <p:spPr>
          <a:xfrm>
            <a:off x="1338252" y="2986122"/>
            <a:ext cx="14430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203.224.129.97 / 192.168.200.1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47FC6064-A7EA-44AA-9ACF-C6B3FD83F21E}"/>
              </a:ext>
            </a:extLst>
          </p:cNvPr>
          <p:cNvSpPr/>
          <p:nvPr/>
        </p:nvSpPr>
        <p:spPr>
          <a:xfrm>
            <a:off x="3674858" y="1988840"/>
            <a:ext cx="2566456" cy="1229397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24F3EC72-99F1-458E-8C98-CF6A4D979FD1}"/>
              </a:ext>
            </a:extLst>
          </p:cNvPr>
          <p:cNvGrpSpPr/>
          <p:nvPr/>
        </p:nvGrpSpPr>
        <p:grpSpPr>
          <a:xfrm>
            <a:off x="4638145" y="2243543"/>
            <a:ext cx="638787" cy="711051"/>
            <a:chOff x="1940858" y="2378354"/>
            <a:chExt cx="638787" cy="711051"/>
          </a:xfrm>
        </p:grpSpPr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D81DB1FD-B8CF-43DF-933E-3322CF439D92}"/>
                </a:ext>
              </a:extLst>
            </p:cNvPr>
            <p:cNvSpPr/>
            <p:nvPr/>
          </p:nvSpPr>
          <p:spPr>
            <a:xfrm>
              <a:off x="1940858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415" name="그림 414">
              <a:extLst>
                <a:ext uri="{FF2B5EF4-FFF2-40B4-BE49-F238E27FC236}">
                  <a16:creationId xmlns:a16="http://schemas.microsoft.com/office/drawing/2014/main" id="{62FEBA9A-4B1B-4935-A03B-E2E3EFD9C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144" y="2515845"/>
              <a:ext cx="362214" cy="337091"/>
            </a:xfrm>
            <a:prstGeom prst="rect">
              <a:avLst/>
            </a:prstGeom>
          </p:spPr>
        </p:pic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66005B61-012A-41BF-9228-7A828E9E3B22}"/>
                </a:ext>
              </a:extLst>
            </p:cNvPr>
            <p:cNvSpPr txBox="1"/>
            <p:nvPr/>
          </p:nvSpPr>
          <p:spPr>
            <a:xfrm>
              <a:off x="1961007" y="2889350"/>
              <a:ext cx="59848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Load </a:t>
              </a:r>
              <a:r>
                <a:rPr lang="en-US" altLang="ko-KR" sz="700" dirty="0" err="1">
                  <a:latin typeface="+mn-ea"/>
                  <a:ea typeface="+mn-ea"/>
                </a:rPr>
                <a:t>Blancer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BBE54BC1-39E5-46C5-A2D3-D8145A3B795B}"/>
              </a:ext>
            </a:extLst>
          </p:cNvPr>
          <p:cNvGrpSpPr/>
          <p:nvPr/>
        </p:nvGrpSpPr>
        <p:grpSpPr>
          <a:xfrm>
            <a:off x="5457932" y="2236669"/>
            <a:ext cx="640298" cy="711051"/>
            <a:chOff x="2727954" y="2371480"/>
            <a:chExt cx="640298" cy="711051"/>
          </a:xfrm>
        </p:grpSpPr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C6DEB08F-3D0D-4E8B-9437-D3E0B002F9E6}"/>
                </a:ext>
              </a:extLst>
            </p:cNvPr>
            <p:cNvSpPr/>
            <p:nvPr/>
          </p:nvSpPr>
          <p:spPr>
            <a:xfrm>
              <a:off x="2727954" y="2371480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412" name="그림 411">
              <a:extLst>
                <a:ext uri="{FF2B5EF4-FFF2-40B4-BE49-F238E27FC236}">
                  <a16:creationId xmlns:a16="http://schemas.microsoft.com/office/drawing/2014/main" id="{7D2F9EDC-E87A-4B9A-8FF5-4D45DF862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7672" y="2528900"/>
              <a:ext cx="299350" cy="271936"/>
            </a:xfrm>
            <a:prstGeom prst="rect">
              <a:avLst/>
            </a:prstGeom>
          </p:spPr>
        </p:pic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28FE0DE-D887-4C76-8B55-437313150974}"/>
                </a:ext>
              </a:extLst>
            </p:cNvPr>
            <p:cNvSpPr txBox="1"/>
            <p:nvPr/>
          </p:nvSpPr>
          <p:spPr>
            <a:xfrm>
              <a:off x="2742512" y="2882476"/>
              <a:ext cx="62574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NAT Gateway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02" name="그룹 401">
            <a:extLst>
              <a:ext uri="{FF2B5EF4-FFF2-40B4-BE49-F238E27FC236}">
                <a16:creationId xmlns:a16="http://schemas.microsoft.com/office/drawing/2014/main" id="{90DF2564-A49F-41DA-A733-C97C58E05BB2}"/>
              </a:ext>
            </a:extLst>
          </p:cNvPr>
          <p:cNvGrpSpPr/>
          <p:nvPr/>
        </p:nvGrpSpPr>
        <p:grpSpPr>
          <a:xfrm>
            <a:off x="3818358" y="2243543"/>
            <a:ext cx="638787" cy="711051"/>
            <a:chOff x="1088380" y="2378354"/>
            <a:chExt cx="638787" cy="711051"/>
          </a:xfrm>
        </p:grpSpPr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72EF550E-4E1D-4594-89F3-643DC5F34B76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05E39F28-AE81-4E05-A805-8ECFE6288EDE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09" name="그림 408">
                <a:extLst>
                  <a:ext uri="{FF2B5EF4-FFF2-40B4-BE49-F238E27FC236}">
                    <a16:creationId xmlns:a16="http://schemas.microsoft.com/office/drawing/2014/main" id="{F9D7C1F7-2338-4C0C-AA98-75CA43D67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10" name="그림 409">
                <a:extLst>
                  <a:ext uri="{FF2B5EF4-FFF2-40B4-BE49-F238E27FC236}">
                    <a16:creationId xmlns:a16="http://schemas.microsoft.com/office/drawing/2014/main" id="{4194EE7B-46B0-4EEF-BDA3-B49B1A66E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07" name="그림 406">
              <a:extLst>
                <a:ext uri="{FF2B5EF4-FFF2-40B4-BE49-F238E27FC236}">
                  <a16:creationId xmlns:a16="http://schemas.microsoft.com/office/drawing/2014/main" id="{7C0450DC-F12A-4316-913C-51C69BFCA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741F5CE8-FB0C-4EF4-862F-6E53B651BF36}"/>
                </a:ext>
              </a:extLst>
            </p:cNvPr>
            <p:cNvSpPr txBox="1"/>
            <p:nvPr/>
          </p:nvSpPr>
          <p:spPr>
            <a:xfrm>
              <a:off x="1276844" y="2889350"/>
              <a:ext cx="26185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Host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03" name="TextBox 402">
            <a:extLst>
              <a:ext uri="{FF2B5EF4-FFF2-40B4-BE49-F238E27FC236}">
                <a16:creationId xmlns:a16="http://schemas.microsoft.com/office/drawing/2014/main" id="{F9D492EE-AC06-4DF5-A1E5-53C67D67563A}"/>
              </a:ext>
            </a:extLst>
          </p:cNvPr>
          <p:cNvSpPr txBox="1"/>
          <p:nvPr/>
        </p:nvSpPr>
        <p:spPr>
          <a:xfrm>
            <a:off x="4257416" y="2014014"/>
            <a:ext cx="14318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>
                <a:latin typeface="+mn-ea"/>
                <a:ea typeface="+mn-ea"/>
              </a:rPr>
              <a:t>Svr02-HostOS(</a:t>
            </a:r>
            <a:r>
              <a:rPr lang="ko-KR" altLang="en-US" sz="700" b="1" dirty="0">
                <a:latin typeface="+mn-ea"/>
                <a:ea typeface="+mn-ea"/>
              </a:rPr>
              <a:t>테스트 서버</a:t>
            </a:r>
            <a:r>
              <a:rPr lang="en-US" altLang="ko-KR" sz="700" b="1" dirty="0">
                <a:latin typeface="+mn-ea"/>
                <a:ea typeface="+mn-ea"/>
              </a:rPr>
              <a:t>#1)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C64064FF-4142-4312-A4C6-49C9940DB8A3}"/>
              </a:ext>
            </a:extLst>
          </p:cNvPr>
          <p:cNvSpPr txBox="1"/>
          <p:nvPr/>
        </p:nvSpPr>
        <p:spPr>
          <a:xfrm>
            <a:off x="4613278" y="2986122"/>
            <a:ext cx="7889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192.168.211.11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866548E-20CE-4426-8955-CB95E4162E71}"/>
              </a:ext>
            </a:extLst>
          </p:cNvPr>
          <p:cNvSpPr txBox="1"/>
          <p:nvPr/>
        </p:nvSpPr>
        <p:spPr>
          <a:xfrm>
            <a:off x="6138483" y="657632"/>
            <a:ext cx="726728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203.224.129.197</a:t>
            </a:r>
          </a:p>
          <a:p>
            <a:pPr algn="ctr"/>
            <a:r>
              <a:rPr lang="en-US" altLang="ko-KR" sz="700" dirty="0">
                <a:latin typeface="+mn-ea"/>
                <a:ea typeface="+mn-ea"/>
              </a:rPr>
              <a:t>192.168.211.1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633FBD13-FF2B-400C-9D38-60769917D000}"/>
              </a:ext>
            </a:extLst>
          </p:cNvPr>
          <p:cNvGrpSpPr/>
          <p:nvPr/>
        </p:nvGrpSpPr>
        <p:grpSpPr>
          <a:xfrm>
            <a:off x="6573180" y="1988840"/>
            <a:ext cx="2566456" cy="1229397"/>
            <a:chOff x="944880" y="2123651"/>
            <a:chExt cx="2566456" cy="1229397"/>
          </a:xfrm>
        </p:grpSpPr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273E2C9D-EA75-4DA3-BDF1-3122A8EFF077}"/>
                </a:ext>
              </a:extLst>
            </p:cNvPr>
            <p:cNvSpPr/>
            <p:nvPr/>
          </p:nvSpPr>
          <p:spPr>
            <a:xfrm>
              <a:off x="944880" y="2123651"/>
              <a:ext cx="2566456" cy="122939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9804"/>
              </a:schemeClr>
            </a:solidFill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latin typeface="+mn-ea"/>
              </a:endParaRPr>
            </a:p>
          </p:txBody>
        </p:sp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9603A068-0266-4C51-B6F6-841B6499311C}"/>
                </a:ext>
              </a:extLst>
            </p:cNvPr>
            <p:cNvGrpSpPr/>
            <p:nvPr/>
          </p:nvGrpSpPr>
          <p:grpSpPr>
            <a:xfrm>
              <a:off x="1908167" y="2378354"/>
              <a:ext cx="638787" cy="711051"/>
              <a:chOff x="1940858" y="2378354"/>
              <a:chExt cx="638787" cy="711051"/>
            </a:xfrm>
          </p:grpSpPr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C287BB5B-2811-469D-A38D-61F95C3D7486}"/>
                  </a:ext>
                </a:extLst>
              </p:cNvPr>
              <p:cNvSpPr/>
              <p:nvPr/>
            </p:nvSpPr>
            <p:spPr>
              <a:xfrm>
                <a:off x="1940858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pic>
            <p:nvPicPr>
              <p:cNvPr id="434" name="그림 433">
                <a:extLst>
                  <a:ext uri="{FF2B5EF4-FFF2-40B4-BE49-F238E27FC236}">
                    <a16:creationId xmlns:a16="http://schemas.microsoft.com/office/drawing/2014/main" id="{80F02240-4F4A-4EA4-B734-B8559FA7F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9144" y="2515845"/>
                <a:ext cx="362214" cy="337091"/>
              </a:xfrm>
              <a:prstGeom prst="rect">
                <a:avLst/>
              </a:prstGeom>
            </p:spPr>
          </p:pic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01DE8CFA-FC24-42C2-9073-3A3389121836}"/>
                  </a:ext>
                </a:extLst>
              </p:cNvPr>
              <p:cNvSpPr txBox="1"/>
              <p:nvPr/>
            </p:nvSpPr>
            <p:spPr>
              <a:xfrm>
                <a:off x="1961007" y="2889350"/>
                <a:ext cx="598488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Load </a:t>
                </a:r>
                <a:r>
                  <a:rPr lang="en-US" altLang="ko-KR" sz="700" dirty="0" err="1">
                    <a:latin typeface="+mn-ea"/>
                    <a:ea typeface="+mn-ea"/>
                  </a:rPr>
                  <a:t>Blancer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B14234CC-729E-4721-8EED-14D75CB16176}"/>
                </a:ext>
              </a:extLst>
            </p:cNvPr>
            <p:cNvGrpSpPr/>
            <p:nvPr/>
          </p:nvGrpSpPr>
          <p:grpSpPr>
            <a:xfrm>
              <a:off x="2727954" y="2371480"/>
              <a:ext cx="640298" cy="711051"/>
              <a:chOff x="2727954" y="2371480"/>
              <a:chExt cx="640298" cy="711051"/>
            </a:xfrm>
          </p:grpSpPr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43652FBB-2839-4091-A8D8-2DE7B001CA41}"/>
                  </a:ext>
                </a:extLst>
              </p:cNvPr>
              <p:cNvSpPr/>
              <p:nvPr/>
            </p:nvSpPr>
            <p:spPr>
              <a:xfrm>
                <a:off x="2727954" y="2371480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pic>
            <p:nvPicPr>
              <p:cNvPr id="431" name="그림 430">
                <a:extLst>
                  <a:ext uri="{FF2B5EF4-FFF2-40B4-BE49-F238E27FC236}">
                    <a16:creationId xmlns:a16="http://schemas.microsoft.com/office/drawing/2014/main" id="{0DD4A4CE-DED8-4064-B959-E278D0A2B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7672" y="2528900"/>
                <a:ext cx="299350" cy="271936"/>
              </a:xfrm>
              <a:prstGeom prst="rect">
                <a:avLst/>
              </a:prstGeom>
            </p:spPr>
          </p:pic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E117CC98-66E9-41E2-A5F1-3E08A6BD7B6D}"/>
                  </a:ext>
                </a:extLst>
              </p:cNvPr>
              <p:cNvSpPr txBox="1"/>
              <p:nvPr/>
            </p:nvSpPr>
            <p:spPr>
              <a:xfrm>
                <a:off x="2742512" y="2882476"/>
                <a:ext cx="625740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NAT Gateway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E0840117-AED4-4F2F-B02D-690A66B9A4F0}"/>
                </a:ext>
              </a:extLst>
            </p:cNvPr>
            <p:cNvGrpSpPr/>
            <p:nvPr/>
          </p:nvGrpSpPr>
          <p:grpSpPr>
            <a:xfrm>
              <a:off x="1088380" y="2378354"/>
              <a:ext cx="638787" cy="711051"/>
              <a:chOff x="1088380" y="2378354"/>
              <a:chExt cx="638787" cy="711051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719FD7E7-83BB-4527-8F37-5691391D9784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425" name="그룹 424">
                <a:extLst>
                  <a:ext uri="{FF2B5EF4-FFF2-40B4-BE49-F238E27FC236}">
                    <a16:creationId xmlns:a16="http://schemas.microsoft.com/office/drawing/2014/main" id="{A3FB7FE2-1769-40EA-8C58-D42E024F8446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428" name="그림 427">
                  <a:extLst>
                    <a:ext uri="{FF2B5EF4-FFF2-40B4-BE49-F238E27FC236}">
                      <a16:creationId xmlns:a16="http://schemas.microsoft.com/office/drawing/2014/main" id="{64F3ACFF-9F4B-4FFA-994C-EC04C6488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429" name="그림 428">
                  <a:extLst>
                    <a:ext uri="{FF2B5EF4-FFF2-40B4-BE49-F238E27FC236}">
                      <a16:creationId xmlns:a16="http://schemas.microsoft.com/office/drawing/2014/main" id="{71720579-6F0E-4C42-BF1A-C19202E8CF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426" name="그림 425">
                <a:extLst>
                  <a:ext uri="{FF2B5EF4-FFF2-40B4-BE49-F238E27FC236}">
                    <a16:creationId xmlns:a16="http://schemas.microsoft.com/office/drawing/2014/main" id="{AF9586F3-EC5D-4A80-BB3B-A51C5EE08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EDC151AB-A4EE-45C9-82DB-A033430233CC}"/>
                  </a:ext>
                </a:extLst>
              </p:cNvPr>
              <p:cNvSpPr txBox="1"/>
              <p:nvPr/>
            </p:nvSpPr>
            <p:spPr>
              <a:xfrm>
                <a:off x="1276844" y="2889350"/>
                <a:ext cx="261858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Host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4144B8A9-6DC6-406D-9DBD-C02AB28E3205}"/>
                </a:ext>
              </a:extLst>
            </p:cNvPr>
            <p:cNvSpPr txBox="1"/>
            <p:nvPr/>
          </p:nvSpPr>
          <p:spPr>
            <a:xfrm>
              <a:off x="1527438" y="2148825"/>
              <a:ext cx="14318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 dirty="0">
                  <a:latin typeface="+mn-ea"/>
                  <a:ea typeface="+mn-ea"/>
                </a:rPr>
                <a:t>Svr03-HostOS(</a:t>
              </a:r>
              <a:r>
                <a:rPr lang="ko-KR" altLang="en-US" sz="700" b="1" dirty="0">
                  <a:latin typeface="+mn-ea"/>
                  <a:ea typeface="+mn-ea"/>
                </a:rPr>
                <a:t>테스트 서버</a:t>
              </a:r>
              <a:r>
                <a:rPr lang="en-US" altLang="ko-KR" sz="700" b="1" dirty="0">
                  <a:latin typeface="+mn-ea"/>
                  <a:ea typeface="+mn-ea"/>
                </a:rPr>
                <a:t>#2)</a:t>
              </a:r>
              <a:endParaRPr lang="ko-KR" altLang="en-US" sz="700" b="1" dirty="0">
                <a:latin typeface="+mn-ea"/>
                <a:ea typeface="+mn-ea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355CF4CF-B87C-45F0-893D-933627DD38A0}"/>
                </a:ext>
              </a:extLst>
            </p:cNvPr>
            <p:cNvSpPr txBox="1"/>
            <p:nvPr/>
          </p:nvSpPr>
          <p:spPr>
            <a:xfrm>
              <a:off x="1833609" y="3120933"/>
              <a:ext cx="7889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+mn-ea"/>
                  <a:ea typeface="+mn-ea"/>
                </a:rPr>
                <a:t>192.168.221.21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cxnSp>
        <p:nvCxnSpPr>
          <p:cNvPr id="436" name="꺾인 연결선 238">
            <a:extLst>
              <a:ext uri="{FF2B5EF4-FFF2-40B4-BE49-F238E27FC236}">
                <a16:creationId xmlns:a16="http://schemas.microsoft.com/office/drawing/2014/main" id="{3F3BBAE1-3FBE-42A7-BFF4-6282D6E34B05}"/>
              </a:ext>
            </a:extLst>
          </p:cNvPr>
          <p:cNvCxnSpPr>
            <a:cxnSpLocks/>
            <a:stCxn id="313" idx="2"/>
            <a:endCxn id="399" idx="0"/>
          </p:cNvCxnSpPr>
          <p:nvPr/>
        </p:nvCxnSpPr>
        <p:spPr>
          <a:xfrm rot="5400000">
            <a:off x="5451945" y="941699"/>
            <a:ext cx="553283" cy="154099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꺾인 연결선 238">
            <a:extLst>
              <a:ext uri="{FF2B5EF4-FFF2-40B4-BE49-F238E27FC236}">
                <a16:creationId xmlns:a16="http://schemas.microsoft.com/office/drawing/2014/main" id="{E66356CF-1F0F-456D-A697-1BF296436EDC}"/>
              </a:ext>
            </a:extLst>
          </p:cNvPr>
          <p:cNvCxnSpPr>
            <a:cxnSpLocks/>
            <a:stCxn id="313" idx="2"/>
            <a:endCxn id="418" idx="0"/>
          </p:cNvCxnSpPr>
          <p:nvPr/>
        </p:nvCxnSpPr>
        <p:spPr>
          <a:xfrm rot="16200000" flipH="1">
            <a:off x="6901105" y="1033536"/>
            <a:ext cx="553283" cy="135732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2BD4475A-CDD5-420C-BB8D-8D5F7A1E0B51}"/>
              </a:ext>
            </a:extLst>
          </p:cNvPr>
          <p:cNvSpPr/>
          <p:nvPr/>
        </p:nvSpPr>
        <p:spPr>
          <a:xfrm>
            <a:off x="776536" y="4016581"/>
            <a:ext cx="2566456" cy="2101198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114BA677-BFBB-4056-9081-E9CDA917DC60}"/>
              </a:ext>
            </a:extLst>
          </p:cNvPr>
          <p:cNvGrpSpPr/>
          <p:nvPr/>
        </p:nvGrpSpPr>
        <p:grpSpPr>
          <a:xfrm>
            <a:off x="905312" y="4281361"/>
            <a:ext cx="638787" cy="711051"/>
            <a:chOff x="1088380" y="2378354"/>
            <a:chExt cx="638787" cy="711051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DE56ECDE-C101-4B3B-86C9-67198C046730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56" name="그룹 455">
              <a:extLst>
                <a:ext uri="{FF2B5EF4-FFF2-40B4-BE49-F238E27FC236}">
                  <a16:creationId xmlns:a16="http://schemas.microsoft.com/office/drawing/2014/main" id="{9A84C73A-06D3-4319-B6E3-77987BF00D9F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59" name="그림 458">
                <a:extLst>
                  <a:ext uri="{FF2B5EF4-FFF2-40B4-BE49-F238E27FC236}">
                    <a16:creationId xmlns:a16="http://schemas.microsoft.com/office/drawing/2014/main" id="{09A5AFD8-A433-4909-9214-6C50194B2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60" name="그림 459">
                <a:extLst>
                  <a:ext uri="{FF2B5EF4-FFF2-40B4-BE49-F238E27FC236}">
                    <a16:creationId xmlns:a16="http://schemas.microsoft.com/office/drawing/2014/main" id="{96C33298-8581-48E0-B2A5-9F2BCC06E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57" name="그림 456">
              <a:extLst>
                <a:ext uri="{FF2B5EF4-FFF2-40B4-BE49-F238E27FC236}">
                  <a16:creationId xmlns:a16="http://schemas.microsoft.com/office/drawing/2014/main" id="{52CB4890-EE97-4AEB-A89F-C1D2FC729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0092BD57-3A9F-446B-9372-1FF655A1FDFF}"/>
                </a:ext>
              </a:extLst>
            </p:cNvPr>
            <p:cNvSpPr txBox="1"/>
            <p:nvPr/>
          </p:nvSpPr>
          <p:spPr>
            <a:xfrm>
              <a:off x="1153414" y="2889350"/>
              <a:ext cx="50872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Web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101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786874FB-42B4-48BD-87A8-25A520EB9616}"/>
              </a:ext>
            </a:extLst>
          </p:cNvPr>
          <p:cNvGrpSpPr/>
          <p:nvPr/>
        </p:nvGrpSpPr>
        <p:grpSpPr>
          <a:xfrm>
            <a:off x="1741640" y="4281361"/>
            <a:ext cx="638787" cy="711051"/>
            <a:chOff x="1088380" y="2378354"/>
            <a:chExt cx="638787" cy="711051"/>
          </a:xfrm>
        </p:grpSpPr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BD12BFFD-572D-43AB-A092-8DC91A04F956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63D25FA1-ED4F-4D19-A646-4D2B0B2B28C3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66" name="그림 465">
                <a:extLst>
                  <a:ext uri="{FF2B5EF4-FFF2-40B4-BE49-F238E27FC236}">
                    <a16:creationId xmlns:a16="http://schemas.microsoft.com/office/drawing/2014/main" id="{022589EA-5ABD-4DF8-A0C1-15CA1D1F3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67" name="그림 466">
                <a:extLst>
                  <a:ext uri="{FF2B5EF4-FFF2-40B4-BE49-F238E27FC236}">
                    <a16:creationId xmlns:a16="http://schemas.microsoft.com/office/drawing/2014/main" id="{A5BB408F-66E9-4418-A5CA-107CD274E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64" name="그림 463">
              <a:extLst>
                <a:ext uri="{FF2B5EF4-FFF2-40B4-BE49-F238E27FC236}">
                  <a16:creationId xmlns:a16="http://schemas.microsoft.com/office/drawing/2014/main" id="{A9F12B1F-76B8-4B84-B60A-3C6A3AB6C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53CBB28F-DFEC-4496-8D50-88DAAE7919E8}"/>
                </a:ext>
              </a:extLst>
            </p:cNvPr>
            <p:cNvSpPr txBox="1"/>
            <p:nvPr/>
          </p:nvSpPr>
          <p:spPr>
            <a:xfrm>
              <a:off x="1151010" y="2889350"/>
              <a:ext cx="513529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WAS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111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68" name="그룹 467">
            <a:extLst>
              <a:ext uri="{FF2B5EF4-FFF2-40B4-BE49-F238E27FC236}">
                <a16:creationId xmlns:a16="http://schemas.microsoft.com/office/drawing/2014/main" id="{359199CC-1516-426B-8976-F58110E55CAE}"/>
              </a:ext>
            </a:extLst>
          </p:cNvPr>
          <p:cNvGrpSpPr/>
          <p:nvPr/>
        </p:nvGrpSpPr>
        <p:grpSpPr>
          <a:xfrm>
            <a:off x="2577968" y="4281361"/>
            <a:ext cx="638787" cy="711051"/>
            <a:chOff x="1088380" y="2378354"/>
            <a:chExt cx="638787" cy="711051"/>
          </a:xfrm>
        </p:grpSpPr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DC7767C4-40B0-4C53-9A97-DB5583DCF775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70" name="그룹 469">
              <a:extLst>
                <a:ext uri="{FF2B5EF4-FFF2-40B4-BE49-F238E27FC236}">
                  <a16:creationId xmlns:a16="http://schemas.microsoft.com/office/drawing/2014/main" id="{C2E61560-05BD-4245-8C8E-3667B55C451D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73" name="그림 472">
                <a:extLst>
                  <a:ext uri="{FF2B5EF4-FFF2-40B4-BE49-F238E27FC236}">
                    <a16:creationId xmlns:a16="http://schemas.microsoft.com/office/drawing/2014/main" id="{2267E157-D677-4D7E-B502-463930E620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74" name="그림 473">
                <a:extLst>
                  <a:ext uri="{FF2B5EF4-FFF2-40B4-BE49-F238E27FC236}">
                    <a16:creationId xmlns:a16="http://schemas.microsoft.com/office/drawing/2014/main" id="{445A7C2F-A014-4550-9FE1-F3D8F08E8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71" name="그림 470">
              <a:extLst>
                <a:ext uri="{FF2B5EF4-FFF2-40B4-BE49-F238E27FC236}">
                  <a16:creationId xmlns:a16="http://schemas.microsoft.com/office/drawing/2014/main" id="{3AAEA7CF-B536-4DA5-AE2A-251874895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0B33E6AB-4162-4E74-9C12-B1777CAD5478}"/>
                </a:ext>
              </a:extLst>
            </p:cNvPr>
            <p:cNvSpPr txBox="1"/>
            <p:nvPr/>
          </p:nvSpPr>
          <p:spPr>
            <a:xfrm>
              <a:off x="1188681" y="2889350"/>
              <a:ext cx="43818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DB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121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79377D24-1484-4697-AA18-8FBA1789183D}"/>
              </a:ext>
            </a:extLst>
          </p:cNvPr>
          <p:cNvGrpSpPr/>
          <p:nvPr/>
        </p:nvGrpSpPr>
        <p:grpSpPr>
          <a:xfrm>
            <a:off x="1300171" y="5243753"/>
            <a:ext cx="1539915" cy="711051"/>
            <a:chOff x="1100572" y="5202225"/>
            <a:chExt cx="1539915" cy="711051"/>
          </a:xfrm>
        </p:grpSpPr>
        <p:grpSp>
          <p:nvGrpSpPr>
            <p:cNvPr id="475" name="그룹 474">
              <a:extLst>
                <a:ext uri="{FF2B5EF4-FFF2-40B4-BE49-F238E27FC236}">
                  <a16:creationId xmlns:a16="http://schemas.microsoft.com/office/drawing/2014/main" id="{96B34426-2A22-416D-80D4-8DF0A9926286}"/>
                </a:ext>
              </a:extLst>
            </p:cNvPr>
            <p:cNvGrpSpPr/>
            <p:nvPr/>
          </p:nvGrpSpPr>
          <p:grpSpPr>
            <a:xfrm>
              <a:off x="1100572" y="5202225"/>
              <a:ext cx="638787" cy="711051"/>
              <a:chOff x="1088380" y="2378354"/>
              <a:chExt cx="638787" cy="711051"/>
            </a:xfrm>
          </p:grpSpPr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D7AE16AC-FD3B-4685-9FD0-1C87952DBFBD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477" name="그룹 476">
                <a:extLst>
                  <a:ext uri="{FF2B5EF4-FFF2-40B4-BE49-F238E27FC236}">
                    <a16:creationId xmlns:a16="http://schemas.microsoft.com/office/drawing/2014/main" id="{88CED57E-B637-492D-9579-37F720A6F31A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480" name="그림 479">
                  <a:extLst>
                    <a:ext uri="{FF2B5EF4-FFF2-40B4-BE49-F238E27FC236}">
                      <a16:creationId xmlns:a16="http://schemas.microsoft.com/office/drawing/2014/main" id="{6E44C949-0830-416A-925D-D044FF24AF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481" name="그림 480">
                  <a:extLst>
                    <a:ext uri="{FF2B5EF4-FFF2-40B4-BE49-F238E27FC236}">
                      <a16:creationId xmlns:a16="http://schemas.microsoft.com/office/drawing/2014/main" id="{05117CA9-B0BF-499A-A340-F885A4EDDA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478" name="그림 477">
                <a:extLst>
                  <a:ext uri="{FF2B5EF4-FFF2-40B4-BE49-F238E27FC236}">
                    <a16:creationId xmlns:a16="http://schemas.microsoft.com/office/drawing/2014/main" id="{78678DD8-36F7-4FBF-94F2-FAD18630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19A2148-74A9-420A-9CDF-3071D1678866}"/>
                  </a:ext>
                </a:extLst>
              </p:cNvPr>
              <p:cNvSpPr txBox="1"/>
              <p:nvPr/>
            </p:nvSpPr>
            <p:spPr>
              <a:xfrm>
                <a:off x="1151010" y="2889350"/>
                <a:ext cx="513529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APM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131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82" name="그룹 481">
              <a:extLst>
                <a:ext uri="{FF2B5EF4-FFF2-40B4-BE49-F238E27FC236}">
                  <a16:creationId xmlns:a16="http://schemas.microsoft.com/office/drawing/2014/main" id="{EF4245CD-B643-4FBF-A216-5107BE89D832}"/>
                </a:ext>
              </a:extLst>
            </p:cNvPr>
            <p:cNvGrpSpPr/>
            <p:nvPr/>
          </p:nvGrpSpPr>
          <p:grpSpPr>
            <a:xfrm>
              <a:off x="1960245" y="5202225"/>
              <a:ext cx="680242" cy="711051"/>
              <a:chOff x="1067653" y="2378354"/>
              <a:chExt cx="680242" cy="711051"/>
            </a:xfrm>
          </p:grpSpPr>
          <p:sp>
            <p:nvSpPr>
              <p:cNvPr id="483" name="직사각형 482">
                <a:extLst>
                  <a:ext uri="{FF2B5EF4-FFF2-40B4-BE49-F238E27FC236}">
                    <a16:creationId xmlns:a16="http://schemas.microsoft.com/office/drawing/2014/main" id="{A5E98313-2E78-49F7-8078-6E5ED360A5F9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484" name="그룹 483">
                <a:extLst>
                  <a:ext uri="{FF2B5EF4-FFF2-40B4-BE49-F238E27FC236}">
                    <a16:creationId xmlns:a16="http://schemas.microsoft.com/office/drawing/2014/main" id="{66BF6ED2-5D5A-4039-8DCB-4DCCB64EB21D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487" name="그림 486">
                  <a:extLst>
                    <a:ext uri="{FF2B5EF4-FFF2-40B4-BE49-F238E27FC236}">
                      <a16:creationId xmlns:a16="http://schemas.microsoft.com/office/drawing/2014/main" id="{CBB2100F-2C9A-47DA-954F-8CCBCD8A4D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488" name="그림 487">
                  <a:extLst>
                    <a:ext uri="{FF2B5EF4-FFF2-40B4-BE49-F238E27FC236}">
                      <a16:creationId xmlns:a16="http://schemas.microsoft.com/office/drawing/2014/main" id="{7EF7E571-AD1C-4306-A3B2-76112AD379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485" name="그림 484">
                <a:extLst>
                  <a:ext uri="{FF2B5EF4-FFF2-40B4-BE49-F238E27FC236}">
                    <a16:creationId xmlns:a16="http://schemas.microsoft.com/office/drawing/2014/main" id="{17D7C219-CF6C-4903-A361-A5C6A531A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BCA19761-8760-4391-BCFC-1E327323D069}"/>
                  </a:ext>
                </a:extLst>
              </p:cNvPr>
              <p:cNvSpPr txBox="1"/>
              <p:nvPr/>
            </p:nvSpPr>
            <p:spPr>
              <a:xfrm>
                <a:off x="1067653" y="2889350"/>
                <a:ext cx="680242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ko-KR" altLang="en-US" sz="700" dirty="0">
                    <a:latin typeface="+mn-ea"/>
                    <a:ea typeface="+mn-ea"/>
                  </a:rPr>
                  <a:t>형상관리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141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6B27DD5E-F773-42F0-9167-552250A3A916}"/>
              </a:ext>
            </a:extLst>
          </p:cNvPr>
          <p:cNvCxnSpPr>
            <a:cxnSpLocks/>
            <a:stCxn id="383" idx="2"/>
            <a:endCxn id="443" idx="0"/>
          </p:cNvCxnSpPr>
          <p:nvPr/>
        </p:nvCxnSpPr>
        <p:spPr bwMode="auto">
          <a:xfrm>
            <a:off x="2059764" y="3218237"/>
            <a:ext cx="0" cy="798344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783158EB-AA27-4311-A55A-A8A10DE35444}"/>
              </a:ext>
            </a:extLst>
          </p:cNvPr>
          <p:cNvSpPr/>
          <p:nvPr/>
        </p:nvSpPr>
        <p:spPr>
          <a:xfrm>
            <a:off x="3673402" y="4016581"/>
            <a:ext cx="2566456" cy="2101198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3ED39079-529C-4BCF-9AC4-3A104096030F}"/>
              </a:ext>
            </a:extLst>
          </p:cNvPr>
          <p:cNvGrpSpPr/>
          <p:nvPr/>
        </p:nvGrpSpPr>
        <p:grpSpPr>
          <a:xfrm>
            <a:off x="3802178" y="4281361"/>
            <a:ext cx="638787" cy="711051"/>
            <a:chOff x="1088380" y="2378354"/>
            <a:chExt cx="638787" cy="711051"/>
          </a:xfrm>
        </p:grpSpPr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1695D500-4EA5-4365-8747-90D618EF0A42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04" name="그룹 503">
              <a:extLst>
                <a:ext uri="{FF2B5EF4-FFF2-40B4-BE49-F238E27FC236}">
                  <a16:creationId xmlns:a16="http://schemas.microsoft.com/office/drawing/2014/main" id="{CF12EE7F-0689-40AF-B631-F392C2142209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07" name="그림 506">
                <a:extLst>
                  <a:ext uri="{FF2B5EF4-FFF2-40B4-BE49-F238E27FC236}">
                    <a16:creationId xmlns:a16="http://schemas.microsoft.com/office/drawing/2014/main" id="{AB8B38B9-83A2-4FB2-9F7B-A84D504053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08" name="그림 507">
                <a:extLst>
                  <a:ext uri="{FF2B5EF4-FFF2-40B4-BE49-F238E27FC236}">
                    <a16:creationId xmlns:a16="http://schemas.microsoft.com/office/drawing/2014/main" id="{152AB1F9-092D-4339-82F0-84356D35D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05" name="그림 504">
              <a:extLst>
                <a:ext uri="{FF2B5EF4-FFF2-40B4-BE49-F238E27FC236}">
                  <a16:creationId xmlns:a16="http://schemas.microsoft.com/office/drawing/2014/main" id="{F55358D8-8794-418C-AA8B-A30BA2907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727F6CB5-047F-4B49-B98A-A41F42B476BF}"/>
                </a:ext>
              </a:extLst>
            </p:cNvPr>
            <p:cNvSpPr txBox="1"/>
            <p:nvPr/>
          </p:nvSpPr>
          <p:spPr>
            <a:xfrm>
              <a:off x="1101317" y="2889350"/>
              <a:ext cx="612916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Web#1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101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76261265-BC48-42FE-A61C-19A7927B9275}"/>
              </a:ext>
            </a:extLst>
          </p:cNvPr>
          <p:cNvGrpSpPr/>
          <p:nvPr/>
        </p:nvGrpSpPr>
        <p:grpSpPr>
          <a:xfrm>
            <a:off x="4638506" y="4281361"/>
            <a:ext cx="638787" cy="711051"/>
            <a:chOff x="1088380" y="2378354"/>
            <a:chExt cx="638787" cy="711051"/>
          </a:xfrm>
        </p:grpSpPr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43D66A0A-C98C-4A02-A05B-F25175CE9097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11" name="그룹 510">
              <a:extLst>
                <a:ext uri="{FF2B5EF4-FFF2-40B4-BE49-F238E27FC236}">
                  <a16:creationId xmlns:a16="http://schemas.microsoft.com/office/drawing/2014/main" id="{B53E3F26-0AC4-4A4C-8B78-63CC3CF8947A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14" name="그림 513">
                <a:extLst>
                  <a:ext uri="{FF2B5EF4-FFF2-40B4-BE49-F238E27FC236}">
                    <a16:creationId xmlns:a16="http://schemas.microsoft.com/office/drawing/2014/main" id="{6A0AD4D4-537F-401F-9048-CBC11F29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15" name="그림 514">
                <a:extLst>
                  <a:ext uri="{FF2B5EF4-FFF2-40B4-BE49-F238E27FC236}">
                    <a16:creationId xmlns:a16="http://schemas.microsoft.com/office/drawing/2014/main" id="{FD405D46-330C-49DA-814F-CAA523BCD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12" name="그림 511">
              <a:extLst>
                <a:ext uri="{FF2B5EF4-FFF2-40B4-BE49-F238E27FC236}">
                  <a16:creationId xmlns:a16="http://schemas.microsoft.com/office/drawing/2014/main" id="{1C961C23-1A15-4765-A543-55DB31292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F77C61BE-3634-4C87-9EDE-A0F47DE7D3F1}"/>
                </a:ext>
              </a:extLst>
            </p:cNvPr>
            <p:cNvSpPr txBox="1"/>
            <p:nvPr/>
          </p:nvSpPr>
          <p:spPr>
            <a:xfrm>
              <a:off x="1098913" y="2889350"/>
              <a:ext cx="617724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WAS#2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111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16" name="그룹 515">
            <a:extLst>
              <a:ext uri="{FF2B5EF4-FFF2-40B4-BE49-F238E27FC236}">
                <a16:creationId xmlns:a16="http://schemas.microsoft.com/office/drawing/2014/main" id="{E36A04A4-E7D5-473E-BAF6-39D1F2A783FB}"/>
              </a:ext>
            </a:extLst>
          </p:cNvPr>
          <p:cNvGrpSpPr/>
          <p:nvPr/>
        </p:nvGrpSpPr>
        <p:grpSpPr>
          <a:xfrm>
            <a:off x="5474834" y="4281361"/>
            <a:ext cx="638787" cy="711051"/>
            <a:chOff x="1088380" y="2378354"/>
            <a:chExt cx="638787" cy="711051"/>
          </a:xfrm>
        </p:grpSpPr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204CFB07-6BDD-407D-8B1B-94742D26864C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18" name="그룹 517">
              <a:extLst>
                <a:ext uri="{FF2B5EF4-FFF2-40B4-BE49-F238E27FC236}">
                  <a16:creationId xmlns:a16="http://schemas.microsoft.com/office/drawing/2014/main" id="{CF3C69EE-65FE-4B21-B249-5F280B7F0E34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21" name="그림 520">
                <a:extLst>
                  <a:ext uri="{FF2B5EF4-FFF2-40B4-BE49-F238E27FC236}">
                    <a16:creationId xmlns:a16="http://schemas.microsoft.com/office/drawing/2014/main" id="{D054DD7D-A4AE-4E1A-A2EE-ED6EA81C3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22" name="그림 521">
                <a:extLst>
                  <a:ext uri="{FF2B5EF4-FFF2-40B4-BE49-F238E27FC236}">
                    <a16:creationId xmlns:a16="http://schemas.microsoft.com/office/drawing/2014/main" id="{5F96060E-C667-402A-A4EE-3BEAA33A8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19" name="그림 518">
              <a:extLst>
                <a:ext uri="{FF2B5EF4-FFF2-40B4-BE49-F238E27FC236}">
                  <a16:creationId xmlns:a16="http://schemas.microsoft.com/office/drawing/2014/main" id="{850478F7-F68A-4955-B7CB-D1DF09E70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E29AD555-F3C5-42F6-99CC-00DD88E8B122}"/>
                </a:ext>
              </a:extLst>
            </p:cNvPr>
            <p:cNvSpPr txBox="1"/>
            <p:nvPr/>
          </p:nvSpPr>
          <p:spPr>
            <a:xfrm>
              <a:off x="1136584" y="2889350"/>
              <a:ext cx="542383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DB#2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121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98440429-907E-45A9-B5CB-EF4A03F6C3BA}"/>
              </a:ext>
            </a:extLst>
          </p:cNvPr>
          <p:cNvGrpSpPr/>
          <p:nvPr/>
        </p:nvGrpSpPr>
        <p:grpSpPr>
          <a:xfrm>
            <a:off x="4197037" y="5243753"/>
            <a:ext cx="1519187" cy="711051"/>
            <a:chOff x="1100572" y="5202225"/>
            <a:chExt cx="1519187" cy="711051"/>
          </a:xfrm>
        </p:grpSpPr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A98B74BC-C740-4CA5-BDFD-3F9307CAE838}"/>
                </a:ext>
              </a:extLst>
            </p:cNvPr>
            <p:cNvGrpSpPr/>
            <p:nvPr/>
          </p:nvGrpSpPr>
          <p:grpSpPr>
            <a:xfrm>
              <a:off x="1100572" y="5202225"/>
              <a:ext cx="638787" cy="711051"/>
              <a:chOff x="1088380" y="2378354"/>
              <a:chExt cx="638787" cy="711051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F2F78E39-877F-4313-AA64-D70D6F04A41D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533" name="그룹 532">
                <a:extLst>
                  <a:ext uri="{FF2B5EF4-FFF2-40B4-BE49-F238E27FC236}">
                    <a16:creationId xmlns:a16="http://schemas.microsoft.com/office/drawing/2014/main" id="{B041D9F2-5ACB-461D-AFAA-06243669FE2E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536" name="그림 535">
                  <a:extLst>
                    <a:ext uri="{FF2B5EF4-FFF2-40B4-BE49-F238E27FC236}">
                      <a16:creationId xmlns:a16="http://schemas.microsoft.com/office/drawing/2014/main" id="{0DBB761C-09FC-4D9C-8369-2889189661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537" name="그림 536">
                  <a:extLst>
                    <a:ext uri="{FF2B5EF4-FFF2-40B4-BE49-F238E27FC236}">
                      <a16:creationId xmlns:a16="http://schemas.microsoft.com/office/drawing/2014/main" id="{26B8D7B5-37C1-43D8-81E6-7FCBD141E1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534" name="그림 533">
                <a:extLst>
                  <a:ext uri="{FF2B5EF4-FFF2-40B4-BE49-F238E27FC236}">
                    <a16:creationId xmlns:a16="http://schemas.microsoft.com/office/drawing/2014/main" id="{A7B64E5A-11B2-4F68-8A63-F759D71C6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864E6BE9-6CEF-40DB-8376-B50504371334}"/>
                  </a:ext>
                </a:extLst>
              </p:cNvPr>
              <p:cNvSpPr txBox="1"/>
              <p:nvPr/>
            </p:nvSpPr>
            <p:spPr>
              <a:xfrm>
                <a:off x="1151010" y="2889350"/>
                <a:ext cx="513529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APM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131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25" name="그룹 524">
              <a:extLst>
                <a:ext uri="{FF2B5EF4-FFF2-40B4-BE49-F238E27FC236}">
                  <a16:creationId xmlns:a16="http://schemas.microsoft.com/office/drawing/2014/main" id="{C2F0E1D7-2C3D-4CE9-9624-DE9BDF2BEA27}"/>
                </a:ext>
              </a:extLst>
            </p:cNvPr>
            <p:cNvGrpSpPr/>
            <p:nvPr/>
          </p:nvGrpSpPr>
          <p:grpSpPr>
            <a:xfrm>
              <a:off x="1980972" y="5202225"/>
              <a:ext cx="638787" cy="711051"/>
              <a:chOff x="1088380" y="2378354"/>
              <a:chExt cx="638787" cy="711051"/>
            </a:xfrm>
          </p:grpSpPr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A274C9C8-8FFA-4C42-801B-4859EF4F57F0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527" name="그룹 526">
                <a:extLst>
                  <a:ext uri="{FF2B5EF4-FFF2-40B4-BE49-F238E27FC236}">
                    <a16:creationId xmlns:a16="http://schemas.microsoft.com/office/drawing/2014/main" id="{AB674365-DD4D-46D7-976F-A5D14CBB2607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530" name="그림 529">
                  <a:extLst>
                    <a:ext uri="{FF2B5EF4-FFF2-40B4-BE49-F238E27FC236}">
                      <a16:creationId xmlns:a16="http://schemas.microsoft.com/office/drawing/2014/main" id="{6BA93FCD-FB1E-4E59-9A01-1A071ECDDD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531" name="그림 530">
                  <a:extLst>
                    <a:ext uri="{FF2B5EF4-FFF2-40B4-BE49-F238E27FC236}">
                      <a16:creationId xmlns:a16="http://schemas.microsoft.com/office/drawing/2014/main" id="{517B754F-9789-4FC9-B40D-8B473394D3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528" name="그림 527">
                <a:extLst>
                  <a:ext uri="{FF2B5EF4-FFF2-40B4-BE49-F238E27FC236}">
                    <a16:creationId xmlns:a16="http://schemas.microsoft.com/office/drawing/2014/main" id="{1EF3763A-82C0-4363-BB17-9C445850B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F7B98D51-006B-4907-99CF-A963BBE4A04F}"/>
                  </a:ext>
                </a:extLst>
              </p:cNvPr>
              <p:cNvSpPr txBox="1"/>
              <p:nvPr/>
            </p:nvSpPr>
            <p:spPr>
              <a:xfrm>
                <a:off x="1157422" y="2889350"/>
                <a:ext cx="500705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ko-KR" altLang="en-US" sz="700" dirty="0">
                    <a:latin typeface="+mn-ea"/>
                    <a:ea typeface="+mn-ea"/>
                  </a:rPr>
                  <a:t>기타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141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2B30DF4E-A7BE-45E0-8567-B575BD3C8035}"/>
              </a:ext>
            </a:extLst>
          </p:cNvPr>
          <p:cNvSpPr/>
          <p:nvPr/>
        </p:nvSpPr>
        <p:spPr>
          <a:xfrm>
            <a:off x="6574756" y="4016581"/>
            <a:ext cx="2566456" cy="2101198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539" name="그룹 538">
            <a:extLst>
              <a:ext uri="{FF2B5EF4-FFF2-40B4-BE49-F238E27FC236}">
                <a16:creationId xmlns:a16="http://schemas.microsoft.com/office/drawing/2014/main" id="{3AA8A025-33AD-4AB9-B53A-29B3C75D624A}"/>
              </a:ext>
            </a:extLst>
          </p:cNvPr>
          <p:cNvGrpSpPr/>
          <p:nvPr/>
        </p:nvGrpSpPr>
        <p:grpSpPr>
          <a:xfrm>
            <a:off x="6703532" y="4281361"/>
            <a:ext cx="638787" cy="711051"/>
            <a:chOff x="1088380" y="2378354"/>
            <a:chExt cx="638787" cy="711051"/>
          </a:xfrm>
        </p:grpSpPr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97BD2284-1169-4700-918C-FC90DDB04B90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41" name="그룹 540">
              <a:extLst>
                <a:ext uri="{FF2B5EF4-FFF2-40B4-BE49-F238E27FC236}">
                  <a16:creationId xmlns:a16="http://schemas.microsoft.com/office/drawing/2014/main" id="{99451DD3-76C7-4389-8803-FFA6D756F669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44" name="그림 543">
                <a:extLst>
                  <a:ext uri="{FF2B5EF4-FFF2-40B4-BE49-F238E27FC236}">
                    <a16:creationId xmlns:a16="http://schemas.microsoft.com/office/drawing/2014/main" id="{FB03C5F6-EE33-483C-8D9B-5AA6755AB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45" name="그림 544">
                <a:extLst>
                  <a:ext uri="{FF2B5EF4-FFF2-40B4-BE49-F238E27FC236}">
                    <a16:creationId xmlns:a16="http://schemas.microsoft.com/office/drawing/2014/main" id="{20E34CE5-785F-4615-B135-8B6E6797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42" name="그림 541">
              <a:extLst>
                <a:ext uri="{FF2B5EF4-FFF2-40B4-BE49-F238E27FC236}">
                  <a16:creationId xmlns:a16="http://schemas.microsoft.com/office/drawing/2014/main" id="{950CFA3C-20E5-490C-85D1-2C6DBDE0B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1EED42D3-691E-48C4-BFEC-4A3656A76FCE}"/>
                </a:ext>
              </a:extLst>
            </p:cNvPr>
            <p:cNvSpPr txBox="1"/>
            <p:nvPr/>
          </p:nvSpPr>
          <p:spPr>
            <a:xfrm>
              <a:off x="1153414" y="2889350"/>
              <a:ext cx="50872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Web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102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A74009CD-F1E4-497E-B2F3-6B064DE55918}"/>
              </a:ext>
            </a:extLst>
          </p:cNvPr>
          <p:cNvGrpSpPr/>
          <p:nvPr/>
        </p:nvGrpSpPr>
        <p:grpSpPr>
          <a:xfrm>
            <a:off x="7539860" y="4281361"/>
            <a:ext cx="638787" cy="711051"/>
            <a:chOff x="1088380" y="2378354"/>
            <a:chExt cx="638787" cy="711051"/>
          </a:xfrm>
        </p:grpSpPr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8F018EEF-BA04-42DD-9E29-B66AD0F26DD3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48" name="그룹 547">
              <a:extLst>
                <a:ext uri="{FF2B5EF4-FFF2-40B4-BE49-F238E27FC236}">
                  <a16:creationId xmlns:a16="http://schemas.microsoft.com/office/drawing/2014/main" id="{E76D9B10-9A3C-4823-84A0-AF37EC1D0C2F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51" name="그림 550">
                <a:extLst>
                  <a:ext uri="{FF2B5EF4-FFF2-40B4-BE49-F238E27FC236}">
                    <a16:creationId xmlns:a16="http://schemas.microsoft.com/office/drawing/2014/main" id="{C773F274-5755-4F10-8154-A6E294DB4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52" name="그림 551">
                <a:extLst>
                  <a:ext uri="{FF2B5EF4-FFF2-40B4-BE49-F238E27FC236}">
                    <a16:creationId xmlns:a16="http://schemas.microsoft.com/office/drawing/2014/main" id="{F4340433-813D-4BA5-BBD7-195EAD9FA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49" name="그림 548">
              <a:extLst>
                <a:ext uri="{FF2B5EF4-FFF2-40B4-BE49-F238E27FC236}">
                  <a16:creationId xmlns:a16="http://schemas.microsoft.com/office/drawing/2014/main" id="{27A2E5E3-D77E-47B0-A5E2-F11F7E3D0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E110C026-B2EA-4C62-839C-E16FA79831A8}"/>
                </a:ext>
              </a:extLst>
            </p:cNvPr>
            <p:cNvSpPr txBox="1"/>
            <p:nvPr/>
          </p:nvSpPr>
          <p:spPr>
            <a:xfrm>
              <a:off x="1151010" y="2889350"/>
              <a:ext cx="513529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WAS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112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14B511CD-304B-4013-BBDD-A28E620625A2}"/>
              </a:ext>
            </a:extLst>
          </p:cNvPr>
          <p:cNvGrpSpPr/>
          <p:nvPr/>
        </p:nvGrpSpPr>
        <p:grpSpPr>
          <a:xfrm>
            <a:off x="8376188" y="4281361"/>
            <a:ext cx="638787" cy="711051"/>
            <a:chOff x="1088380" y="2378354"/>
            <a:chExt cx="638787" cy="711051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D50A253D-F29C-43E0-BDF0-66472830DDA9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55" name="그룹 554">
              <a:extLst>
                <a:ext uri="{FF2B5EF4-FFF2-40B4-BE49-F238E27FC236}">
                  <a16:creationId xmlns:a16="http://schemas.microsoft.com/office/drawing/2014/main" id="{9102F099-6F6D-4C12-AD64-61B143ABA5ED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58" name="그림 557">
                <a:extLst>
                  <a:ext uri="{FF2B5EF4-FFF2-40B4-BE49-F238E27FC236}">
                    <a16:creationId xmlns:a16="http://schemas.microsoft.com/office/drawing/2014/main" id="{DEFE5F0E-1205-4759-A42E-590F86543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59" name="그림 558">
                <a:extLst>
                  <a:ext uri="{FF2B5EF4-FFF2-40B4-BE49-F238E27FC236}">
                    <a16:creationId xmlns:a16="http://schemas.microsoft.com/office/drawing/2014/main" id="{B405C1EF-D306-4B0B-BDC6-9A9E01719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56" name="그림 555">
              <a:extLst>
                <a:ext uri="{FF2B5EF4-FFF2-40B4-BE49-F238E27FC236}">
                  <a16:creationId xmlns:a16="http://schemas.microsoft.com/office/drawing/2014/main" id="{7A71AB19-4FBC-495A-B532-01E2DA1E0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EC41D681-B642-4E09-B985-EDEEE5BE81A3}"/>
                </a:ext>
              </a:extLst>
            </p:cNvPr>
            <p:cNvSpPr txBox="1"/>
            <p:nvPr/>
          </p:nvSpPr>
          <p:spPr>
            <a:xfrm>
              <a:off x="1188681" y="2889350"/>
              <a:ext cx="43818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DB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122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60" name="그룹 559">
            <a:extLst>
              <a:ext uri="{FF2B5EF4-FFF2-40B4-BE49-F238E27FC236}">
                <a16:creationId xmlns:a16="http://schemas.microsoft.com/office/drawing/2014/main" id="{B8B15F87-E18C-4E29-AF49-19040ADAA35D}"/>
              </a:ext>
            </a:extLst>
          </p:cNvPr>
          <p:cNvGrpSpPr/>
          <p:nvPr/>
        </p:nvGrpSpPr>
        <p:grpSpPr>
          <a:xfrm>
            <a:off x="7077665" y="5243753"/>
            <a:ext cx="1539913" cy="711051"/>
            <a:chOff x="1079846" y="5202225"/>
            <a:chExt cx="1539913" cy="711051"/>
          </a:xfrm>
        </p:grpSpPr>
        <p:grpSp>
          <p:nvGrpSpPr>
            <p:cNvPr id="561" name="그룹 560">
              <a:extLst>
                <a:ext uri="{FF2B5EF4-FFF2-40B4-BE49-F238E27FC236}">
                  <a16:creationId xmlns:a16="http://schemas.microsoft.com/office/drawing/2014/main" id="{F08A3831-C8BC-412A-AA33-4C43052C248A}"/>
                </a:ext>
              </a:extLst>
            </p:cNvPr>
            <p:cNvGrpSpPr/>
            <p:nvPr/>
          </p:nvGrpSpPr>
          <p:grpSpPr>
            <a:xfrm>
              <a:off x="1079846" y="5202225"/>
              <a:ext cx="680242" cy="711051"/>
              <a:chOff x="1067654" y="2378354"/>
              <a:chExt cx="680242" cy="711051"/>
            </a:xfrm>
          </p:grpSpPr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25BEBBB-B2F7-429C-819C-B3C57E4F5A2E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570" name="그룹 569">
                <a:extLst>
                  <a:ext uri="{FF2B5EF4-FFF2-40B4-BE49-F238E27FC236}">
                    <a16:creationId xmlns:a16="http://schemas.microsoft.com/office/drawing/2014/main" id="{8DA2FE99-C364-45DB-8478-EEDCB85A4B98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573" name="그림 572">
                  <a:extLst>
                    <a:ext uri="{FF2B5EF4-FFF2-40B4-BE49-F238E27FC236}">
                      <a16:creationId xmlns:a16="http://schemas.microsoft.com/office/drawing/2014/main" id="{790B6415-5461-4ECA-BDD6-97C79E7FD2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574" name="그림 573">
                  <a:extLst>
                    <a:ext uri="{FF2B5EF4-FFF2-40B4-BE49-F238E27FC236}">
                      <a16:creationId xmlns:a16="http://schemas.microsoft.com/office/drawing/2014/main" id="{11C64A0E-CDB7-4CC6-949F-2E356405BA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571" name="그림 570">
                <a:extLst>
                  <a:ext uri="{FF2B5EF4-FFF2-40B4-BE49-F238E27FC236}">
                    <a16:creationId xmlns:a16="http://schemas.microsoft.com/office/drawing/2014/main" id="{C1D3197F-7E9A-49FE-B82C-BEA0B2232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79B8567A-8B61-4D2A-B9CF-A848C2C5674D}"/>
                  </a:ext>
                </a:extLst>
              </p:cNvPr>
              <p:cNvSpPr txBox="1"/>
              <p:nvPr/>
            </p:nvSpPr>
            <p:spPr>
              <a:xfrm>
                <a:off x="1067654" y="2889350"/>
                <a:ext cx="680242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ko-KR" altLang="en-US" sz="700" dirty="0">
                    <a:latin typeface="+mn-ea"/>
                    <a:ea typeface="+mn-ea"/>
                  </a:rPr>
                  <a:t>형상관리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132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62" name="그룹 561">
              <a:extLst>
                <a:ext uri="{FF2B5EF4-FFF2-40B4-BE49-F238E27FC236}">
                  <a16:creationId xmlns:a16="http://schemas.microsoft.com/office/drawing/2014/main" id="{5B649A3C-376B-4565-AA3A-680C93946210}"/>
                </a:ext>
              </a:extLst>
            </p:cNvPr>
            <p:cNvGrpSpPr/>
            <p:nvPr/>
          </p:nvGrpSpPr>
          <p:grpSpPr>
            <a:xfrm>
              <a:off x="1980972" y="5202225"/>
              <a:ext cx="638787" cy="711051"/>
              <a:chOff x="1088380" y="2378354"/>
              <a:chExt cx="638787" cy="711051"/>
            </a:xfrm>
          </p:grpSpPr>
          <p:sp>
            <p:nvSpPr>
              <p:cNvPr id="563" name="직사각형 562">
                <a:extLst>
                  <a:ext uri="{FF2B5EF4-FFF2-40B4-BE49-F238E27FC236}">
                    <a16:creationId xmlns:a16="http://schemas.microsoft.com/office/drawing/2014/main" id="{EA8B1131-ED2E-4297-A46E-611D9DAFDB35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564" name="그룹 563">
                <a:extLst>
                  <a:ext uri="{FF2B5EF4-FFF2-40B4-BE49-F238E27FC236}">
                    <a16:creationId xmlns:a16="http://schemas.microsoft.com/office/drawing/2014/main" id="{497E2FD0-4702-4129-A70D-9256F4575A9F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567" name="그림 566">
                  <a:extLst>
                    <a:ext uri="{FF2B5EF4-FFF2-40B4-BE49-F238E27FC236}">
                      <a16:creationId xmlns:a16="http://schemas.microsoft.com/office/drawing/2014/main" id="{7DE8038B-80B0-4026-918F-81F60B02C2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568" name="그림 567">
                  <a:extLst>
                    <a:ext uri="{FF2B5EF4-FFF2-40B4-BE49-F238E27FC236}">
                      <a16:creationId xmlns:a16="http://schemas.microsoft.com/office/drawing/2014/main" id="{B9C27691-A891-4B2A-B340-4FAEA7AD1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565" name="그림 564">
                <a:extLst>
                  <a:ext uri="{FF2B5EF4-FFF2-40B4-BE49-F238E27FC236}">
                    <a16:creationId xmlns:a16="http://schemas.microsoft.com/office/drawing/2014/main" id="{DD2F58E7-956E-4C59-8847-7014B8D3A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2C913D23-B731-4E43-8F9B-0B9C742EA8A3}"/>
                  </a:ext>
                </a:extLst>
              </p:cNvPr>
              <p:cNvSpPr txBox="1"/>
              <p:nvPr/>
            </p:nvSpPr>
            <p:spPr>
              <a:xfrm>
                <a:off x="1157422" y="2889350"/>
                <a:ext cx="500705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ko-KR" altLang="en-US" sz="700" dirty="0">
                    <a:latin typeface="+mn-ea"/>
                    <a:ea typeface="+mn-ea"/>
                  </a:rPr>
                  <a:t>기타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142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75" name="TextBox 574">
            <a:extLst>
              <a:ext uri="{FF2B5EF4-FFF2-40B4-BE49-F238E27FC236}">
                <a16:creationId xmlns:a16="http://schemas.microsoft.com/office/drawing/2014/main" id="{C33F42E9-5484-42E0-A687-0B166998FCE0}"/>
              </a:ext>
            </a:extLst>
          </p:cNvPr>
          <p:cNvSpPr txBox="1"/>
          <p:nvPr/>
        </p:nvSpPr>
        <p:spPr>
          <a:xfrm>
            <a:off x="1633205" y="4046981"/>
            <a:ext cx="8531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192.168.200.XXX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5374669E-8F81-422E-98B6-14DEA6E14171}"/>
              </a:ext>
            </a:extLst>
          </p:cNvPr>
          <p:cNvSpPr txBox="1"/>
          <p:nvPr/>
        </p:nvSpPr>
        <p:spPr>
          <a:xfrm>
            <a:off x="4530071" y="4046981"/>
            <a:ext cx="8531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192.168.211.XXX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AB54A755-E078-4499-8140-C89B1EF5EEE4}"/>
              </a:ext>
            </a:extLst>
          </p:cNvPr>
          <p:cNvSpPr txBox="1"/>
          <p:nvPr/>
        </p:nvSpPr>
        <p:spPr>
          <a:xfrm>
            <a:off x="7431425" y="4046981"/>
            <a:ext cx="8531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192.168.211.XXX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584" name="그림 583">
            <a:extLst>
              <a:ext uri="{FF2B5EF4-FFF2-40B4-BE49-F238E27FC236}">
                <a16:creationId xmlns:a16="http://schemas.microsoft.com/office/drawing/2014/main" id="{689BB43B-BEF9-47E0-A40A-DF13204E2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6582" y="5561675"/>
            <a:ext cx="198651" cy="110818"/>
          </a:xfrm>
          <a:prstGeom prst="rect">
            <a:avLst/>
          </a:prstGeom>
        </p:spPr>
      </p:pic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D4C4002C-3752-427E-B9A7-E55CBD8F8F6F}"/>
              </a:ext>
            </a:extLst>
          </p:cNvPr>
          <p:cNvCxnSpPr>
            <a:cxnSpLocks/>
            <a:stCxn id="224" idx="3"/>
            <a:endCxn id="313" idx="1"/>
          </p:cNvCxnSpPr>
          <p:nvPr/>
        </p:nvCxnSpPr>
        <p:spPr bwMode="auto">
          <a:xfrm flipV="1">
            <a:off x="4052900" y="1186260"/>
            <a:ext cx="2101326" cy="9925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1A4B1C8-2F22-4643-8CC8-E58ED2DBEE1F}"/>
              </a:ext>
            </a:extLst>
          </p:cNvPr>
          <p:cNvGrpSpPr/>
          <p:nvPr/>
        </p:nvGrpSpPr>
        <p:grpSpPr>
          <a:xfrm>
            <a:off x="6154226" y="936962"/>
            <a:ext cx="689718" cy="498595"/>
            <a:chOff x="6154226" y="881952"/>
            <a:chExt cx="689718" cy="498595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7FE4C568-6303-41D5-8F91-C52ADD9CA524}"/>
                </a:ext>
              </a:extLst>
            </p:cNvPr>
            <p:cNvSpPr/>
            <p:nvPr/>
          </p:nvSpPr>
          <p:spPr>
            <a:xfrm>
              <a:off x="6154226" y="881952"/>
              <a:ext cx="689718" cy="498595"/>
            </a:xfrm>
            <a:prstGeom prst="rect">
              <a:avLst/>
            </a:prstGeom>
            <a:noFill/>
            <a:ln w="9525">
              <a:solidFill>
                <a:srgbClr val="B9B9B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314" name="그림 313">
              <a:extLst>
                <a:ext uri="{FF2B5EF4-FFF2-40B4-BE49-F238E27FC236}">
                  <a16:creationId xmlns:a16="http://schemas.microsoft.com/office/drawing/2014/main" id="{DBD9D828-C309-4EF6-B03B-FDDFA812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564" y="920568"/>
              <a:ext cx="299350" cy="27193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71C33F4-DB79-4490-87A5-C549B12B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3864" y="946546"/>
              <a:ext cx="313588" cy="219981"/>
            </a:xfrm>
            <a:prstGeom prst="rect">
              <a:avLst/>
            </a:prstGeom>
          </p:spPr>
        </p:pic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04D37F9-B900-4F6F-8C29-37E1E44698A8}"/>
                </a:ext>
              </a:extLst>
            </p:cNvPr>
            <p:cNvSpPr txBox="1"/>
            <p:nvPr/>
          </p:nvSpPr>
          <p:spPr>
            <a:xfrm>
              <a:off x="6271175" y="1158957"/>
              <a:ext cx="455821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b="1" dirty="0">
                  <a:latin typeface="+mn-ea"/>
                  <a:ea typeface="+mn-ea"/>
                </a:rPr>
                <a:t>IP </a:t>
              </a:r>
              <a:r>
                <a:rPr lang="ko-KR" altLang="en-US" sz="700" b="1" dirty="0">
                  <a:latin typeface="+mn-ea"/>
                  <a:ea typeface="+mn-ea"/>
                </a:rPr>
                <a:t>공유기</a:t>
              </a:r>
            </a:p>
          </p:txBody>
        </p:sp>
      </p:grpSp>
      <p:cxnSp>
        <p:nvCxnSpPr>
          <p:cNvPr id="338" name="꺾인 연결선 238">
            <a:extLst>
              <a:ext uri="{FF2B5EF4-FFF2-40B4-BE49-F238E27FC236}">
                <a16:creationId xmlns:a16="http://schemas.microsoft.com/office/drawing/2014/main" id="{8EEDF05B-EF56-4748-B888-47316B286056}"/>
              </a:ext>
            </a:extLst>
          </p:cNvPr>
          <p:cNvCxnSpPr>
            <a:cxnSpLocks/>
            <a:stCxn id="399" idx="2"/>
            <a:endCxn id="501" idx="0"/>
          </p:cNvCxnSpPr>
          <p:nvPr/>
        </p:nvCxnSpPr>
        <p:spPr>
          <a:xfrm rot="5400000">
            <a:off x="4558186" y="3616681"/>
            <a:ext cx="798344" cy="145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꺾인 연결선 238">
            <a:extLst>
              <a:ext uri="{FF2B5EF4-FFF2-40B4-BE49-F238E27FC236}">
                <a16:creationId xmlns:a16="http://schemas.microsoft.com/office/drawing/2014/main" id="{7DFF7969-924D-43EA-AEBA-43116B6B0735}"/>
              </a:ext>
            </a:extLst>
          </p:cNvPr>
          <p:cNvCxnSpPr>
            <a:cxnSpLocks/>
            <a:stCxn id="399" idx="2"/>
            <a:endCxn id="538" idx="0"/>
          </p:cNvCxnSpPr>
          <p:nvPr/>
        </p:nvCxnSpPr>
        <p:spPr>
          <a:xfrm rot="16200000" flipH="1">
            <a:off x="6008863" y="2167460"/>
            <a:ext cx="798344" cy="289989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꺾인 연결선 238">
            <a:extLst>
              <a:ext uri="{FF2B5EF4-FFF2-40B4-BE49-F238E27FC236}">
                <a16:creationId xmlns:a16="http://schemas.microsoft.com/office/drawing/2014/main" id="{16ABC1FA-43BC-4BE3-B019-B422DC481661}"/>
              </a:ext>
            </a:extLst>
          </p:cNvPr>
          <p:cNvCxnSpPr>
            <a:cxnSpLocks/>
            <a:stCxn id="418" idx="2"/>
            <a:endCxn id="538" idx="0"/>
          </p:cNvCxnSpPr>
          <p:nvPr/>
        </p:nvCxnSpPr>
        <p:spPr>
          <a:xfrm rot="16200000" flipH="1">
            <a:off x="7458024" y="3616621"/>
            <a:ext cx="798344" cy="157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꺾인 연결선 238">
            <a:extLst>
              <a:ext uri="{FF2B5EF4-FFF2-40B4-BE49-F238E27FC236}">
                <a16:creationId xmlns:a16="http://schemas.microsoft.com/office/drawing/2014/main" id="{AADA563C-A7FA-45D5-8026-2708D5E24942}"/>
              </a:ext>
            </a:extLst>
          </p:cNvPr>
          <p:cNvCxnSpPr>
            <a:cxnSpLocks/>
            <a:stCxn id="418" idx="2"/>
            <a:endCxn id="501" idx="0"/>
          </p:cNvCxnSpPr>
          <p:nvPr/>
        </p:nvCxnSpPr>
        <p:spPr>
          <a:xfrm rot="5400000">
            <a:off x="6007347" y="2167520"/>
            <a:ext cx="798344" cy="289977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꺾임 496">
            <a:extLst>
              <a:ext uri="{FF2B5EF4-FFF2-40B4-BE49-F238E27FC236}">
                <a16:creationId xmlns:a16="http://schemas.microsoft.com/office/drawing/2014/main" id="{CAB83A67-3294-49BB-A106-8A3B585A6BB7}"/>
              </a:ext>
            </a:extLst>
          </p:cNvPr>
          <p:cNvCxnSpPr>
            <a:cxnSpLocks/>
            <a:stCxn id="142" idx="0"/>
            <a:endCxn id="395" idx="0"/>
          </p:cNvCxnSpPr>
          <p:nvPr/>
        </p:nvCxnSpPr>
        <p:spPr bwMode="auto">
          <a:xfrm rot="16200000" flipH="1" flipV="1">
            <a:off x="4368120" y="-1423433"/>
            <a:ext cx="1129091" cy="5745802"/>
          </a:xfrm>
          <a:prstGeom prst="bentConnector3">
            <a:avLst>
              <a:gd name="adj1" fmla="val -20246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696FA37C-75FD-4584-899C-BA8A12567142}"/>
              </a:ext>
            </a:extLst>
          </p:cNvPr>
          <p:cNvGrpSpPr/>
          <p:nvPr/>
        </p:nvGrpSpPr>
        <p:grpSpPr>
          <a:xfrm>
            <a:off x="7077236" y="953960"/>
            <a:ext cx="741156" cy="549466"/>
            <a:chOff x="6938445" y="953960"/>
            <a:chExt cx="741156" cy="549466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060EB854-17EB-4E58-8147-4BEB16022C26}"/>
                </a:ext>
              </a:extLst>
            </p:cNvPr>
            <p:cNvSpPr txBox="1"/>
            <p:nvPr/>
          </p:nvSpPr>
          <p:spPr>
            <a:xfrm>
              <a:off x="6979706" y="1135028"/>
              <a:ext cx="63535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ko-KR" altLang="en-US" sz="700" b="1" dirty="0" err="1">
                  <a:latin typeface="+mn-ea"/>
                  <a:ea typeface="+mn-ea"/>
                </a:rPr>
                <a:t>아키팀</a:t>
              </a:r>
              <a:r>
                <a:rPr lang="ko-KR" altLang="en-US" sz="700" b="1" dirty="0">
                  <a:latin typeface="+mn-ea"/>
                  <a:ea typeface="+mn-ea"/>
                </a:rPr>
                <a:t> 공인</a:t>
              </a:r>
              <a:r>
                <a:rPr lang="en-US" altLang="ko-KR" sz="700" b="1" dirty="0">
                  <a:latin typeface="+mn-ea"/>
                  <a:ea typeface="+mn-ea"/>
                </a:rPr>
                <a:t>IP</a:t>
              </a:r>
              <a:endParaRPr lang="ko-KR" altLang="en-US" sz="700" b="1" dirty="0">
                <a:latin typeface="+mn-ea"/>
                <a:ea typeface="+mn-ea"/>
              </a:endParaRPr>
            </a:p>
          </p:txBody>
        </p:sp>
        <p:pic>
          <p:nvPicPr>
            <p:cNvPr id="350" name="그림 349">
              <a:extLst>
                <a:ext uri="{FF2B5EF4-FFF2-40B4-BE49-F238E27FC236}">
                  <a16:creationId xmlns:a16="http://schemas.microsoft.com/office/drawing/2014/main" id="{8D68958B-7BE7-4BF6-901C-A5E6FC0F3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4680" y="991229"/>
              <a:ext cx="357829" cy="165952"/>
            </a:xfrm>
            <a:prstGeom prst="rect">
              <a:avLst/>
            </a:prstGeom>
          </p:spPr>
        </p:pic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7C93ACF9-A221-45A2-B79C-F5E67B7F3944}"/>
                </a:ext>
              </a:extLst>
            </p:cNvPr>
            <p:cNvSpPr/>
            <p:nvPr/>
          </p:nvSpPr>
          <p:spPr>
            <a:xfrm>
              <a:off x="6964713" y="953960"/>
              <a:ext cx="657763" cy="370716"/>
            </a:xfrm>
            <a:prstGeom prst="rect">
              <a:avLst/>
            </a:prstGeom>
            <a:noFill/>
            <a:ln w="9525">
              <a:solidFill>
                <a:srgbClr val="B9B9B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01BA44-B601-4D71-807B-66A404127100}"/>
                </a:ext>
              </a:extLst>
            </p:cNvPr>
            <p:cNvSpPr txBox="1"/>
            <p:nvPr/>
          </p:nvSpPr>
          <p:spPr>
            <a:xfrm>
              <a:off x="6938445" y="1303371"/>
              <a:ext cx="741156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203.224.129.XXX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786F68A-395E-42E7-82EB-426AADB00C35}"/>
              </a:ext>
            </a:extLst>
          </p:cNvPr>
          <p:cNvGrpSpPr/>
          <p:nvPr/>
        </p:nvGrpSpPr>
        <p:grpSpPr>
          <a:xfrm>
            <a:off x="7818157" y="953960"/>
            <a:ext cx="741156" cy="549466"/>
            <a:chOff x="7818157" y="953960"/>
            <a:chExt cx="741156" cy="549466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E323545-4866-48F4-88A2-95878345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67086" y="964845"/>
              <a:ext cx="243299" cy="235773"/>
            </a:xfrm>
            <a:prstGeom prst="rect">
              <a:avLst/>
            </a:prstGeom>
          </p:spPr>
        </p:pic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6EC737A3-715A-4E1F-8DEA-E46939F012C9}"/>
                </a:ext>
              </a:extLst>
            </p:cNvPr>
            <p:cNvSpPr txBox="1"/>
            <p:nvPr/>
          </p:nvSpPr>
          <p:spPr>
            <a:xfrm>
              <a:off x="7818157" y="1303371"/>
              <a:ext cx="741156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192.168.211.XXX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1415D9F4-9D5A-4630-8ADE-BFE54B9EF150}"/>
                </a:ext>
              </a:extLst>
            </p:cNvPr>
            <p:cNvSpPr/>
            <p:nvPr/>
          </p:nvSpPr>
          <p:spPr>
            <a:xfrm>
              <a:off x="7859854" y="953960"/>
              <a:ext cx="657763" cy="370716"/>
            </a:xfrm>
            <a:prstGeom prst="rect">
              <a:avLst/>
            </a:prstGeom>
            <a:noFill/>
            <a:ln w="9525">
              <a:solidFill>
                <a:srgbClr val="B9B9B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14081E72-14FD-4AC2-8FA4-2B87D96E28C7}"/>
                </a:ext>
              </a:extLst>
            </p:cNvPr>
            <p:cNvSpPr txBox="1"/>
            <p:nvPr/>
          </p:nvSpPr>
          <p:spPr>
            <a:xfrm>
              <a:off x="7864707" y="1135028"/>
              <a:ext cx="63535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ko-KR" altLang="en-US" sz="700" b="1" dirty="0" err="1">
                  <a:latin typeface="+mn-ea"/>
                  <a:ea typeface="+mn-ea"/>
                </a:rPr>
                <a:t>아키팀</a:t>
              </a:r>
              <a:r>
                <a:rPr lang="ko-KR" altLang="en-US" sz="700" b="1" dirty="0">
                  <a:latin typeface="+mn-ea"/>
                  <a:ea typeface="+mn-ea"/>
                </a:rPr>
                <a:t> 사설</a:t>
              </a:r>
              <a:r>
                <a:rPr lang="en-US" altLang="ko-KR" sz="700" b="1" dirty="0">
                  <a:latin typeface="+mn-ea"/>
                  <a:ea typeface="+mn-ea"/>
                </a:rPr>
                <a:t>IP</a:t>
              </a:r>
              <a:endParaRPr lang="ko-KR" altLang="en-US" sz="700" b="1" dirty="0">
                <a:latin typeface="+mn-ea"/>
                <a:ea typeface="+mn-ea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2249ED8-BC72-460F-9464-F37BC74DADF4}"/>
              </a:ext>
            </a:extLst>
          </p:cNvPr>
          <p:cNvSpPr/>
          <p:nvPr/>
        </p:nvSpPr>
        <p:spPr bwMode="auto">
          <a:xfrm>
            <a:off x="6994986" y="884923"/>
            <a:ext cx="1621162" cy="60267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DDE375-DACA-4186-9A66-18AD406CF9C4}"/>
              </a:ext>
            </a:extLst>
          </p:cNvPr>
          <p:cNvCxnSpPr>
            <a:stCxn id="313" idx="3"/>
            <a:endCxn id="142" idx="1"/>
          </p:cNvCxnSpPr>
          <p:nvPr/>
        </p:nvCxnSpPr>
        <p:spPr bwMode="auto">
          <a:xfrm>
            <a:off x="6843944" y="1186260"/>
            <a:ext cx="151042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A4A13831-AF46-4307-A56A-5B5721A2159C}"/>
              </a:ext>
            </a:extLst>
          </p:cNvPr>
          <p:cNvSpPr/>
          <p:nvPr/>
        </p:nvSpPr>
        <p:spPr bwMode="auto">
          <a:xfrm>
            <a:off x="6550842" y="1181332"/>
            <a:ext cx="1392431" cy="850668"/>
          </a:xfrm>
          <a:custGeom>
            <a:avLst/>
            <a:gdLst>
              <a:gd name="connsiteX0" fmla="*/ 524213 w 1392431"/>
              <a:gd name="connsiteY0" fmla="*/ 47104 h 850668"/>
              <a:gd name="connsiteX1" fmla="*/ 90103 w 1392431"/>
              <a:gd name="connsiteY1" fmla="*/ 47104 h 850668"/>
              <a:gd name="connsiteX2" fmla="*/ 108576 w 1392431"/>
              <a:gd name="connsiteY2" fmla="*/ 536632 h 850668"/>
              <a:gd name="connsiteX3" fmla="*/ 1226176 w 1392431"/>
              <a:gd name="connsiteY3" fmla="*/ 555104 h 850668"/>
              <a:gd name="connsiteX4" fmla="*/ 1392431 w 1392431"/>
              <a:gd name="connsiteY4" fmla="*/ 850668 h 85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431" h="850668">
                <a:moveTo>
                  <a:pt x="524213" y="47104"/>
                </a:moveTo>
                <a:cubicBezTo>
                  <a:pt x="341794" y="6310"/>
                  <a:pt x="159376" y="-34484"/>
                  <a:pt x="90103" y="47104"/>
                </a:cubicBezTo>
                <a:cubicBezTo>
                  <a:pt x="20830" y="128692"/>
                  <a:pt x="-80769" y="451965"/>
                  <a:pt x="108576" y="536632"/>
                </a:cubicBezTo>
                <a:cubicBezTo>
                  <a:pt x="297921" y="621299"/>
                  <a:pt x="1012200" y="502765"/>
                  <a:pt x="1226176" y="555104"/>
                </a:cubicBezTo>
                <a:cubicBezTo>
                  <a:pt x="1440152" y="607443"/>
                  <a:pt x="1367801" y="806026"/>
                  <a:pt x="1392431" y="850668"/>
                </a:cubicBezTo>
              </a:path>
            </a:pathLst>
          </a:cu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E33D7DBD-755C-489E-ACAA-4072632D75FD}"/>
              </a:ext>
            </a:extLst>
          </p:cNvPr>
          <p:cNvSpPr/>
          <p:nvPr/>
        </p:nvSpPr>
        <p:spPr bwMode="auto">
          <a:xfrm>
            <a:off x="4775388" y="1164890"/>
            <a:ext cx="2290430" cy="820928"/>
          </a:xfrm>
          <a:custGeom>
            <a:avLst/>
            <a:gdLst>
              <a:gd name="connsiteX0" fmla="*/ 2290430 w 2290430"/>
              <a:gd name="connsiteY0" fmla="*/ 54310 h 820928"/>
              <a:gd name="connsiteX1" fmla="*/ 1708539 w 2290430"/>
              <a:gd name="connsiteY1" fmla="*/ 45074 h 820928"/>
              <a:gd name="connsiteX2" fmla="*/ 1690067 w 2290430"/>
              <a:gd name="connsiteY2" fmla="*/ 543837 h 820928"/>
              <a:gd name="connsiteX3" fmla="*/ 193776 w 2290430"/>
              <a:gd name="connsiteY3" fmla="*/ 525365 h 820928"/>
              <a:gd name="connsiteX4" fmla="*/ 64467 w 2290430"/>
              <a:gd name="connsiteY4" fmla="*/ 820928 h 8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430" h="820928">
                <a:moveTo>
                  <a:pt x="2290430" y="54310"/>
                </a:moveTo>
                <a:cubicBezTo>
                  <a:pt x="2049515" y="8898"/>
                  <a:pt x="1808600" y="-36514"/>
                  <a:pt x="1708539" y="45074"/>
                </a:cubicBezTo>
                <a:cubicBezTo>
                  <a:pt x="1608478" y="126662"/>
                  <a:pt x="1942527" y="463789"/>
                  <a:pt x="1690067" y="543837"/>
                </a:cubicBezTo>
                <a:cubicBezTo>
                  <a:pt x="1437607" y="623885"/>
                  <a:pt x="464709" y="479183"/>
                  <a:pt x="193776" y="525365"/>
                </a:cubicBezTo>
                <a:cubicBezTo>
                  <a:pt x="-77157" y="571547"/>
                  <a:pt x="-6345" y="696237"/>
                  <a:pt x="64467" y="820928"/>
                </a:cubicBezTo>
              </a:path>
            </a:pathLst>
          </a:cu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DF1366D-11C5-4AAE-84D4-4ACD82D5F948}"/>
              </a:ext>
            </a:extLst>
          </p:cNvPr>
          <p:cNvSpPr txBox="1"/>
          <p:nvPr/>
        </p:nvSpPr>
        <p:spPr>
          <a:xfrm>
            <a:off x="7487771" y="3294093"/>
            <a:ext cx="20377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IP</a:t>
            </a:r>
            <a:r>
              <a:rPr lang="ko-KR" altLang="en-US" sz="700" dirty="0">
                <a:latin typeface="+mn-ea"/>
                <a:ea typeface="+mn-ea"/>
              </a:rPr>
              <a:t>할당 범위</a:t>
            </a:r>
            <a:r>
              <a:rPr lang="en-US" altLang="ko-KR" sz="700" dirty="0">
                <a:latin typeface="+mn-ea"/>
                <a:ea typeface="+mn-ea"/>
              </a:rPr>
              <a:t>: 192.168.211.1 ~ 192.168.211.100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79946A02-420A-4D8F-B5C5-E87053FE8146}"/>
              </a:ext>
            </a:extLst>
          </p:cNvPr>
          <p:cNvSpPr txBox="1"/>
          <p:nvPr/>
        </p:nvSpPr>
        <p:spPr>
          <a:xfrm>
            <a:off x="7352380" y="6109265"/>
            <a:ext cx="21371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IP</a:t>
            </a:r>
            <a:r>
              <a:rPr lang="ko-KR" altLang="en-US" sz="700" dirty="0">
                <a:latin typeface="+mn-ea"/>
                <a:ea typeface="+mn-ea"/>
              </a:rPr>
              <a:t>할당 범위</a:t>
            </a:r>
            <a:r>
              <a:rPr lang="en-US" altLang="ko-KR" sz="700" dirty="0">
                <a:latin typeface="+mn-ea"/>
                <a:ea typeface="+mn-ea"/>
              </a:rPr>
              <a:t>: 192.168.211.101 ~ 192.168.211.160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50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06245D73-C532-4A68-82D3-D6E71804724E}"/>
              </a:ext>
            </a:extLst>
          </p:cNvPr>
          <p:cNvSpPr/>
          <p:nvPr/>
        </p:nvSpPr>
        <p:spPr>
          <a:xfrm>
            <a:off x="312948" y="3702970"/>
            <a:ext cx="9300608" cy="2653616"/>
          </a:xfrm>
          <a:prstGeom prst="rect">
            <a:avLst/>
          </a:prstGeom>
          <a:solidFill>
            <a:srgbClr val="E9EEF8">
              <a:alpha val="60000"/>
            </a:srgb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595C04-A745-4D46-AAC8-AC791D0E38FD}"/>
              </a:ext>
            </a:extLst>
          </p:cNvPr>
          <p:cNvGrpSpPr/>
          <p:nvPr/>
        </p:nvGrpSpPr>
        <p:grpSpPr>
          <a:xfrm>
            <a:off x="452500" y="629314"/>
            <a:ext cx="3191875" cy="435153"/>
            <a:chOff x="560512" y="837873"/>
            <a:chExt cx="3191875" cy="435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B8A7D-19F7-4743-91C6-8DC1B098307D}"/>
                </a:ext>
              </a:extLst>
            </p:cNvPr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3.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1D1B4-4C86-4D39-B4BD-AACA77948A42}"/>
                </a:ext>
              </a:extLst>
            </p:cNvPr>
            <p:cNvSpPr txBox="1"/>
            <p:nvPr/>
          </p:nvSpPr>
          <p:spPr>
            <a:xfrm>
              <a:off x="1028564" y="872916"/>
              <a:ext cx="2723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구성도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전용사설망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#2)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4E0CAF-63CF-4A73-A4F0-4C584A2797E2}"/>
              </a:ext>
            </a:extLst>
          </p:cNvPr>
          <p:cNvSpPr/>
          <p:nvPr/>
        </p:nvSpPr>
        <p:spPr>
          <a:xfrm>
            <a:off x="389300" y="1598486"/>
            <a:ext cx="9158353" cy="4710834"/>
          </a:xfrm>
          <a:prstGeom prst="rect">
            <a:avLst/>
          </a:prstGeom>
          <a:noFill/>
          <a:ln w="19050">
            <a:solidFill>
              <a:srgbClr val="54823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D0D372-7354-4041-8D2F-501666E3E2DC}"/>
              </a:ext>
            </a:extLst>
          </p:cNvPr>
          <p:cNvSpPr/>
          <p:nvPr/>
        </p:nvSpPr>
        <p:spPr>
          <a:xfrm>
            <a:off x="312948" y="1551424"/>
            <a:ext cx="9300608" cy="1843891"/>
          </a:xfrm>
          <a:prstGeom prst="rect">
            <a:avLst/>
          </a:prstGeom>
          <a:solidFill>
            <a:srgbClr val="FAE8DA">
              <a:alpha val="60000"/>
            </a:srgb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9B671B-178F-472E-AA58-DEE57F60B763}"/>
              </a:ext>
            </a:extLst>
          </p:cNvPr>
          <p:cNvSpPr/>
          <p:nvPr/>
        </p:nvSpPr>
        <p:spPr>
          <a:xfrm>
            <a:off x="310712" y="1443157"/>
            <a:ext cx="783604" cy="1836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Public Zone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C158B22-0081-424A-B87F-9A69D262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476" y="3488563"/>
            <a:ext cx="136268" cy="136268"/>
          </a:xfrm>
          <a:prstGeom prst="rect">
            <a:avLst/>
          </a:prstGeom>
        </p:spPr>
      </p:pic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2E60D33-6ABD-46BC-8AE6-F69D3488F041}"/>
              </a:ext>
            </a:extLst>
          </p:cNvPr>
          <p:cNvSpPr/>
          <p:nvPr/>
        </p:nvSpPr>
        <p:spPr>
          <a:xfrm>
            <a:off x="310713" y="3454063"/>
            <a:ext cx="9300608" cy="190158"/>
          </a:xfrm>
          <a:prstGeom prst="rect">
            <a:avLst/>
          </a:prstGeom>
          <a:solidFill>
            <a:srgbClr val="D9D9D9">
              <a:alpha val="25000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CEF577C-E559-4E1D-8865-DC6EE2EB701B}"/>
              </a:ext>
            </a:extLst>
          </p:cNvPr>
          <p:cNvSpPr/>
          <p:nvPr/>
        </p:nvSpPr>
        <p:spPr>
          <a:xfrm>
            <a:off x="321127" y="3575313"/>
            <a:ext cx="762003" cy="1836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Private Zone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E50E23-02C1-45DD-8531-9A10D3134B14}"/>
              </a:ext>
            </a:extLst>
          </p:cNvPr>
          <p:cNvGrpSpPr/>
          <p:nvPr/>
        </p:nvGrpSpPr>
        <p:grpSpPr>
          <a:xfrm>
            <a:off x="3388708" y="994322"/>
            <a:ext cx="664192" cy="383874"/>
            <a:chOff x="6045550" y="1073552"/>
            <a:chExt cx="664192" cy="383874"/>
          </a:xfrm>
        </p:grpSpPr>
        <p:pic>
          <p:nvPicPr>
            <p:cNvPr id="215" name="Picture 146" descr="0813아이콘작업진행-21">
              <a:extLst>
                <a:ext uri="{FF2B5EF4-FFF2-40B4-BE49-F238E27FC236}">
                  <a16:creationId xmlns:a16="http://schemas.microsoft.com/office/drawing/2014/main" id="{7061BF25-5F59-43D1-831B-490F51EC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6841" y="1073552"/>
              <a:ext cx="637166" cy="383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Text Box 37">
              <a:extLst>
                <a:ext uri="{FF2B5EF4-FFF2-40B4-BE49-F238E27FC236}">
                  <a16:creationId xmlns:a16="http://schemas.microsoft.com/office/drawing/2014/main" id="{1DA96932-5D12-419E-AA56-3F07A5FD9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550" y="1178024"/>
              <a:ext cx="664192" cy="194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b="1" dirty="0">
                  <a:solidFill>
                    <a:srgbClr val="404040"/>
                  </a:solidFill>
                  <a:latin typeface="+mn-ea"/>
                  <a:ea typeface="+mn-ea"/>
                </a:rPr>
                <a:t>Internet</a:t>
              </a:r>
              <a:endParaRPr lang="de-DE" altLang="ko-KR" sz="900" b="1" dirty="0">
                <a:solidFill>
                  <a:srgbClr val="40404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49" name="꺾인 연결선 238">
            <a:extLst>
              <a:ext uri="{FF2B5EF4-FFF2-40B4-BE49-F238E27FC236}">
                <a16:creationId xmlns:a16="http://schemas.microsoft.com/office/drawing/2014/main" id="{2464C2FC-182E-4CE7-B3D4-C30FBF10BFFB}"/>
              </a:ext>
            </a:extLst>
          </p:cNvPr>
          <p:cNvCxnSpPr>
            <a:cxnSpLocks/>
            <a:stCxn id="215" idx="2"/>
            <a:endCxn id="383" idx="0"/>
          </p:cNvCxnSpPr>
          <p:nvPr/>
        </p:nvCxnSpPr>
        <p:spPr>
          <a:xfrm rot="5400000">
            <a:off x="2408318" y="678576"/>
            <a:ext cx="610644" cy="200988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6E755E06-115D-4DBB-A72D-A2F7D331D50F}"/>
              </a:ext>
            </a:extLst>
          </p:cNvPr>
          <p:cNvSpPr/>
          <p:nvPr/>
        </p:nvSpPr>
        <p:spPr>
          <a:xfrm>
            <a:off x="524508" y="1988840"/>
            <a:ext cx="2368377" cy="1229397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95F09E-B811-43C9-801D-CE73FD3F84B9}"/>
              </a:ext>
            </a:extLst>
          </p:cNvPr>
          <p:cNvGrpSpPr/>
          <p:nvPr/>
        </p:nvGrpSpPr>
        <p:grpSpPr>
          <a:xfrm>
            <a:off x="1388604" y="2243543"/>
            <a:ext cx="638787" cy="711051"/>
            <a:chOff x="1940858" y="2378354"/>
            <a:chExt cx="638787" cy="711051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4C4C246B-9BC8-4FC7-9553-5084FB153232}"/>
                </a:ext>
              </a:extLst>
            </p:cNvPr>
            <p:cNvSpPr/>
            <p:nvPr/>
          </p:nvSpPr>
          <p:spPr>
            <a:xfrm>
              <a:off x="1940858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384" name="그림 383">
              <a:extLst>
                <a:ext uri="{FF2B5EF4-FFF2-40B4-BE49-F238E27FC236}">
                  <a16:creationId xmlns:a16="http://schemas.microsoft.com/office/drawing/2014/main" id="{F9268AFE-DB32-43F0-BD1F-D8EE90594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144" y="2515845"/>
              <a:ext cx="362214" cy="337091"/>
            </a:xfrm>
            <a:prstGeom prst="rect">
              <a:avLst/>
            </a:prstGeom>
          </p:spPr>
        </p:pic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18FCD7BF-F8DC-4BE3-A09F-5DD3551C6087}"/>
                </a:ext>
              </a:extLst>
            </p:cNvPr>
            <p:cNvSpPr txBox="1"/>
            <p:nvPr/>
          </p:nvSpPr>
          <p:spPr>
            <a:xfrm>
              <a:off x="1961007" y="2889350"/>
              <a:ext cx="59848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Load </a:t>
              </a:r>
              <a:r>
                <a:rPr lang="en-US" altLang="ko-KR" sz="700" dirty="0" err="1">
                  <a:latin typeface="+mn-ea"/>
                  <a:ea typeface="+mn-ea"/>
                </a:rPr>
                <a:t>Blancer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D5409C-8CDB-4A97-AFC9-D30D5B477AB0}"/>
              </a:ext>
            </a:extLst>
          </p:cNvPr>
          <p:cNvGrpSpPr/>
          <p:nvPr/>
        </p:nvGrpSpPr>
        <p:grpSpPr>
          <a:xfrm>
            <a:off x="2108684" y="2236669"/>
            <a:ext cx="640298" cy="711051"/>
            <a:chOff x="2727954" y="2371480"/>
            <a:chExt cx="640298" cy="711051"/>
          </a:xfrm>
        </p:grpSpPr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39497BC0-C10E-44C8-960E-5CC2C8B1A3D0}"/>
                </a:ext>
              </a:extLst>
            </p:cNvPr>
            <p:cNvSpPr/>
            <p:nvPr/>
          </p:nvSpPr>
          <p:spPr>
            <a:xfrm>
              <a:off x="2727954" y="2371480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391" name="그림 390">
              <a:extLst>
                <a:ext uri="{FF2B5EF4-FFF2-40B4-BE49-F238E27FC236}">
                  <a16:creationId xmlns:a16="http://schemas.microsoft.com/office/drawing/2014/main" id="{7789D8BD-AB40-43E0-AA98-69E55E445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7672" y="2528900"/>
              <a:ext cx="299350" cy="271936"/>
            </a:xfrm>
            <a:prstGeom prst="rect">
              <a:avLst/>
            </a:prstGeom>
          </p:spPr>
        </p:pic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9B26F99E-209A-4703-AA00-8CCA632E208F}"/>
                </a:ext>
              </a:extLst>
            </p:cNvPr>
            <p:cNvSpPr txBox="1"/>
            <p:nvPr/>
          </p:nvSpPr>
          <p:spPr>
            <a:xfrm>
              <a:off x="2742512" y="2882476"/>
              <a:ext cx="62574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NAT Gateway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FCB2A3-9331-4465-B1E5-25F928D47507}"/>
              </a:ext>
            </a:extLst>
          </p:cNvPr>
          <p:cNvGrpSpPr/>
          <p:nvPr/>
        </p:nvGrpSpPr>
        <p:grpSpPr>
          <a:xfrm>
            <a:off x="668008" y="2243543"/>
            <a:ext cx="638787" cy="711051"/>
            <a:chOff x="1088380" y="2378354"/>
            <a:chExt cx="638787" cy="71105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2729F-4FF0-4547-B549-7F7DB81AE31D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B89BE571-C0DE-4982-BED1-8BC4F162E836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id="{4A037711-0E7F-4F90-B692-95180DDBB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EF60FBA3-E49B-4E57-B954-A97EA0A0B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5C74E529-A179-48FB-A21E-2BF593D22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D3AD3147-AB69-4E98-84CA-8492AE601E1C}"/>
                </a:ext>
              </a:extLst>
            </p:cNvPr>
            <p:cNvSpPr txBox="1"/>
            <p:nvPr/>
          </p:nvSpPr>
          <p:spPr>
            <a:xfrm>
              <a:off x="1276844" y="2889350"/>
              <a:ext cx="26185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Host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8CA69A2C-A34E-4FC2-BC20-BD7222968C29}"/>
              </a:ext>
            </a:extLst>
          </p:cNvPr>
          <p:cNvSpPr txBox="1"/>
          <p:nvPr/>
        </p:nvSpPr>
        <p:spPr>
          <a:xfrm>
            <a:off x="939896" y="2014014"/>
            <a:ext cx="15376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>
                <a:latin typeface="+mn-ea"/>
                <a:ea typeface="+mn-ea"/>
              </a:rPr>
              <a:t>Svr01-HostOS(</a:t>
            </a:r>
            <a:r>
              <a:rPr lang="ko-KR" altLang="en-US" sz="700" b="1" dirty="0">
                <a:latin typeface="+mn-ea"/>
                <a:ea typeface="+mn-ea"/>
              </a:rPr>
              <a:t>프레임 워크 개발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5EF29C74-6F04-4BFD-BF7D-C3573453D0FD}"/>
              </a:ext>
            </a:extLst>
          </p:cNvPr>
          <p:cNvSpPr txBox="1"/>
          <p:nvPr/>
        </p:nvSpPr>
        <p:spPr>
          <a:xfrm>
            <a:off x="987184" y="2986122"/>
            <a:ext cx="14430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203.224.129.97 / 192.168.200.1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47FC6064-A7EA-44AA-9ACF-C6B3FD83F21E}"/>
              </a:ext>
            </a:extLst>
          </p:cNvPr>
          <p:cNvSpPr/>
          <p:nvPr/>
        </p:nvSpPr>
        <p:spPr>
          <a:xfrm>
            <a:off x="2972778" y="1988840"/>
            <a:ext cx="6480000" cy="1229397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866548E-20CE-4426-8955-CB95E4162E71}"/>
              </a:ext>
            </a:extLst>
          </p:cNvPr>
          <p:cNvSpPr txBox="1"/>
          <p:nvPr/>
        </p:nvSpPr>
        <p:spPr>
          <a:xfrm>
            <a:off x="6138483" y="657632"/>
            <a:ext cx="726728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203.224.129.197</a:t>
            </a:r>
          </a:p>
          <a:p>
            <a:pPr algn="ctr"/>
            <a:r>
              <a:rPr lang="en-US" altLang="ko-KR" sz="700" dirty="0">
                <a:latin typeface="+mn-ea"/>
                <a:ea typeface="+mn-ea"/>
              </a:rPr>
              <a:t>192.168.211.1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436" name="꺾인 연결선 238">
            <a:extLst>
              <a:ext uri="{FF2B5EF4-FFF2-40B4-BE49-F238E27FC236}">
                <a16:creationId xmlns:a16="http://schemas.microsoft.com/office/drawing/2014/main" id="{3F3BBAE1-3FBE-42A7-BFF4-6282D6E34B05}"/>
              </a:ext>
            </a:extLst>
          </p:cNvPr>
          <p:cNvCxnSpPr>
            <a:cxnSpLocks/>
            <a:stCxn id="313" idx="2"/>
            <a:endCxn id="399" idx="0"/>
          </p:cNvCxnSpPr>
          <p:nvPr/>
        </p:nvCxnSpPr>
        <p:spPr>
          <a:xfrm rot="5400000">
            <a:off x="6079291" y="1569045"/>
            <a:ext cx="553283" cy="28630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2BD4475A-CDD5-420C-BB8D-8D5F7A1E0B51}"/>
              </a:ext>
            </a:extLst>
          </p:cNvPr>
          <p:cNvSpPr/>
          <p:nvPr/>
        </p:nvSpPr>
        <p:spPr>
          <a:xfrm>
            <a:off x="776536" y="4016581"/>
            <a:ext cx="2566456" cy="2101198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114BA677-BFBB-4056-9081-E9CDA917DC60}"/>
              </a:ext>
            </a:extLst>
          </p:cNvPr>
          <p:cNvGrpSpPr/>
          <p:nvPr/>
        </p:nvGrpSpPr>
        <p:grpSpPr>
          <a:xfrm>
            <a:off x="905312" y="4281361"/>
            <a:ext cx="638787" cy="711051"/>
            <a:chOff x="1088380" y="2378354"/>
            <a:chExt cx="638787" cy="711051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DE56ECDE-C101-4B3B-86C9-67198C046730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56" name="그룹 455">
              <a:extLst>
                <a:ext uri="{FF2B5EF4-FFF2-40B4-BE49-F238E27FC236}">
                  <a16:creationId xmlns:a16="http://schemas.microsoft.com/office/drawing/2014/main" id="{9A84C73A-06D3-4319-B6E3-77987BF00D9F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59" name="그림 458">
                <a:extLst>
                  <a:ext uri="{FF2B5EF4-FFF2-40B4-BE49-F238E27FC236}">
                    <a16:creationId xmlns:a16="http://schemas.microsoft.com/office/drawing/2014/main" id="{09A5AFD8-A433-4909-9214-6C50194B2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60" name="그림 459">
                <a:extLst>
                  <a:ext uri="{FF2B5EF4-FFF2-40B4-BE49-F238E27FC236}">
                    <a16:creationId xmlns:a16="http://schemas.microsoft.com/office/drawing/2014/main" id="{96C33298-8581-48E0-B2A5-9F2BCC06E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57" name="그림 456">
              <a:extLst>
                <a:ext uri="{FF2B5EF4-FFF2-40B4-BE49-F238E27FC236}">
                  <a16:creationId xmlns:a16="http://schemas.microsoft.com/office/drawing/2014/main" id="{52CB4890-EE97-4AEB-A89F-C1D2FC729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0092BD57-3A9F-446B-9372-1FF655A1FDFF}"/>
                </a:ext>
              </a:extLst>
            </p:cNvPr>
            <p:cNvSpPr txBox="1"/>
            <p:nvPr/>
          </p:nvSpPr>
          <p:spPr>
            <a:xfrm>
              <a:off x="1153414" y="2889350"/>
              <a:ext cx="50872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Web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101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786874FB-42B4-48BD-87A8-25A520EB9616}"/>
              </a:ext>
            </a:extLst>
          </p:cNvPr>
          <p:cNvGrpSpPr/>
          <p:nvPr/>
        </p:nvGrpSpPr>
        <p:grpSpPr>
          <a:xfrm>
            <a:off x="1741640" y="4281361"/>
            <a:ext cx="638787" cy="711051"/>
            <a:chOff x="1088380" y="2378354"/>
            <a:chExt cx="638787" cy="711051"/>
          </a:xfrm>
        </p:grpSpPr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BD12BFFD-572D-43AB-A092-8DC91A04F956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63D25FA1-ED4F-4D19-A646-4D2B0B2B28C3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66" name="그림 465">
                <a:extLst>
                  <a:ext uri="{FF2B5EF4-FFF2-40B4-BE49-F238E27FC236}">
                    <a16:creationId xmlns:a16="http://schemas.microsoft.com/office/drawing/2014/main" id="{022589EA-5ABD-4DF8-A0C1-15CA1D1F3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67" name="그림 466">
                <a:extLst>
                  <a:ext uri="{FF2B5EF4-FFF2-40B4-BE49-F238E27FC236}">
                    <a16:creationId xmlns:a16="http://schemas.microsoft.com/office/drawing/2014/main" id="{A5BB408F-66E9-4418-A5CA-107CD274E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64" name="그림 463">
              <a:extLst>
                <a:ext uri="{FF2B5EF4-FFF2-40B4-BE49-F238E27FC236}">
                  <a16:creationId xmlns:a16="http://schemas.microsoft.com/office/drawing/2014/main" id="{A9F12B1F-76B8-4B84-B60A-3C6A3AB6C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53CBB28F-DFEC-4496-8D50-88DAAE7919E8}"/>
                </a:ext>
              </a:extLst>
            </p:cNvPr>
            <p:cNvSpPr txBox="1"/>
            <p:nvPr/>
          </p:nvSpPr>
          <p:spPr>
            <a:xfrm>
              <a:off x="1151010" y="2889350"/>
              <a:ext cx="513529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WAS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111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68" name="그룹 467">
            <a:extLst>
              <a:ext uri="{FF2B5EF4-FFF2-40B4-BE49-F238E27FC236}">
                <a16:creationId xmlns:a16="http://schemas.microsoft.com/office/drawing/2014/main" id="{359199CC-1516-426B-8976-F58110E55CAE}"/>
              </a:ext>
            </a:extLst>
          </p:cNvPr>
          <p:cNvGrpSpPr/>
          <p:nvPr/>
        </p:nvGrpSpPr>
        <p:grpSpPr>
          <a:xfrm>
            <a:off x="2577968" y="4281361"/>
            <a:ext cx="638787" cy="711051"/>
            <a:chOff x="1088380" y="2378354"/>
            <a:chExt cx="638787" cy="711051"/>
          </a:xfrm>
        </p:grpSpPr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DC7767C4-40B0-4C53-9A97-DB5583DCF775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70" name="그룹 469">
              <a:extLst>
                <a:ext uri="{FF2B5EF4-FFF2-40B4-BE49-F238E27FC236}">
                  <a16:creationId xmlns:a16="http://schemas.microsoft.com/office/drawing/2014/main" id="{C2E61560-05BD-4245-8C8E-3667B55C451D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73" name="그림 472">
                <a:extLst>
                  <a:ext uri="{FF2B5EF4-FFF2-40B4-BE49-F238E27FC236}">
                    <a16:creationId xmlns:a16="http://schemas.microsoft.com/office/drawing/2014/main" id="{2267E157-D677-4D7E-B502-463930E620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74" name="그림 473">
                <a:extLst>
                  <a:ext uri="{FF2B5EF4-FFF2-40B4-BE49-F238E27FC236}">
                    <a16:creationId xmlns:a16="http://schemas.microsoft.com/office/drawing/2014/main" id="{445A7C2F-A014-4550-9FE1-F3D8F08E8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71" name="그림 470">
              <a:extLst>
                <a:ext uri="{FF2B5EF4-FFF2-40B4-BE49-F238E27FC236}">
                  <a16:creationId xmlns:a16="http://schemas.microsoft.com/office/drawing/2014/main" id="{3AAEA7CF-B536-4DA5-AE2A-251874895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0B33E6AB-4162-4E74-9C12-B1777CAD5478}"/>
                </a:ext>
              </a:extLst>
            </p:cNvPr>
            <p:cNvSpPr txBox="1"/>
            <p:nvPr/>
          </p:nvSpPr>
          <p:spPr>
            <a:xfrm>
              <a:off x="1188681" y="2889350"/>
              <a:ext cx="43818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DB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121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79377D24-1484-4697-AA18-8FBA1789183D}"/>
              </a:ext>
            </a:extLst>
          </p:cNvPr>
          <p:cNvGrpSpPr/>
          <p:nvPr/>
        </p:nvGrpSpPr>
        <p:grpSpPr>
          <a:xfrm>
            <a:off x="1300171" y="5243753"/>
            <a:ext cx="1539915" cy="711051"/>
            <a:chOff x="1100572" y="5202225"/>
            <a:chExt cx="1539915" cy="711051"/>
          </a:xfrm>
        </p:grpSpPr>
        <p:grpSp>
          <p:nvGrpSpPr>
            <p:cNvPr id="475" name="그룹 474">
              <a:extLst>
                <a:ext uri="{FF2B5EF4-FFF2-40B4-BE49-F238E27FC236}">
                  <a16:creationId xmlns:a16="http://schemas.microsoft.com/office/drawing/2014/main" id="{96B34426-2A22-416D-80D4-8DF0A9926286}"/>
                </a:ext>
              </a:extLst>
            </p:cNvPr>
            <p:cNvGrpSpPr/>
            <p:nvPr/>
          </p:nvGrpSpPr>
          <p:grpSpPr>
            <a:xfrm>
              <a:off x="1100572" y="5202225"/>
              <a:ext cx="638787" cy="711051"/>
              <a:chOff x="1088380" y="2378354"/>
              <a:chExt cx="638787" cy="711051"/>
            </a:xfrm>
          </p:grpSpPr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D7AE16AC-FD3B-4685-9FD0-1C87952DBFBD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477" name="그룹 476">
                <a:extLst>
                  <a:ext uri="{FF2B5EF4-FFF2-40B4-BE49-F238E27FC236}">
                    <a16:creationId xmlns:a16="http://schemas.microsoft.com/office/drawing/2014/main" id="{88CED57E-B637-492D-9579-37F720A6F31A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480" name="그림 479">
                  <a:extLst>
                    <a:ext uri="{FF2B5EF4-FFF2-40B4-BE49-F238E27FC236}">
                      <a16:creationId xmlns:a16="http://schemas.microsoft.com/office/drawing/2014/main" id="{6E44C949-0830-416A-925D-D044FF24AF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481" name="그림 480">
                  <a:extLst>
                    <a:ext uri="{FF2B5EF4-FFF2-40B4-BE49-F238E27FC236}">
                      <a16:creationId xmlns:a16="http://schemas.microsoft.com/office/drawing/2014/main" id="{05117CA9-B0BF-499A-A340-F885A4EDDA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478" name="그림 477">
                <a:extLst>
                  <a:ext uri="{FF2B5EF4-FFF2-40B4-BE49-F238E27FC236}">
                    <a16:creationId xmlns:a16="http://schemas.microsoft.com/office/drawing/2014/main" id="{78678DD8-36F7-4FBF-94F2-FAD18630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19A2148-74A9-420A-9CDF-3071D1678866}"/>
                  </a:ext>
                </a:extLst>
              </p:cNvPr>
              <p:cNvSpPr txBox="1"/>
              <p:nvPr/>
            </p:nvSpPr>
            <p:spPr>
              <a:xfrm>
                <a:off x="1151010" y="2889350"/>
                <a:ext cx="513529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altLang="ko-KR" sz="700" dirty="0">
                    <a:latin typeface="+mn-ea"/>
                    <a:ea typeface="+mn-ea"/>
                  </a:rPr>
                  <a:t>APM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131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82" name="그룹 481">
              <a:extLst>
                <a:ext uri="{FF2B5EF4-FFF2-40B4-BE49-F238E27FC236}">
                  <a16:creationId xmlns:a16="http://schemas.microsoft.com/office/drawing/2014/main" id="{EF4245CD-B643-4FBF-A216-5107BE89D832}"/>
                </a:ext>
              </a:extLst>
            </p:cNvPr>
            <p:cNvGrpSpPr/>
            <p:nvPr/>
          </p:nvGrpSpPr>
          <p:grpSpPr>
            <a:xfrm>
              <a:off x="1960245" y="5202225"/>
              <a:ext cx="680242" cy="711051"/>
              <a:chOff x="1067653" y="2378354"/>
              <a:chExt cx="680242" cy="711051"/>
            </a:xfrm>
          </p:grpSpPr>
          <p:sp>
            <p:nvSpPr>
              <p:cNvPr id="483" name="직사각형 482">
                <a:extLst>
                  <a:ext uri="{FF2B5EF4-FFF2-40B4-BE49-F238E27FC236}">
                    <a16:creationId xmlns:a16="http://schemas.microsoft.com/office/drawing/2014/main" id="{A5E98313-2E78-49F7-8078-6E5ED360A5F9}"/>
                  </a:ext>
                </a:extLst>
              </p:cNvPr>
              <p:cNvSpPr/>
              <p:nvPr/>
            </p:nvSpPr>
            <p:spPr>
              <a:xfrm>
                <a:off x="1088380" y="2378354"/>
                <a:ext cx="638787" cy="7110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B9B9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500">
                  <a:latin typeface="+mn-ea"/>
                </a:endParaRPr>
              </a:p>
            </p:txBody>
          </p:sp>
          <p:grpSp>
            <p:nvGrpSpPr>
              <p:cNvPr id="484" name="그룹 483">
                <a:extLst>
                  <a:ext uri="{FF2B5EF4-FFF2-40B4-BE49-F238E27FC236}">
                    <a16:creationId xmlns:a16="http://schemas.microsoft.com/office/drawing/2014/main" id="{66BF6ED2-5D5A-4039-8DCB-4DCCB64EB21D}"/>
                  </a:ext>
                </a:extLst>
              </p:cNvPr>
              <p:cNvGrpSpPr/>
              <p:nvPr/>
            </p:nvGrpSpPr>
            <p:grpSpPr>
              <a:xfrm>
                <a:off x="1174349" y="2528900"/>
                <a:ext cx="471004" cy="369602"/>
                <a:chOff x="777052" y="2875697"/>
                <a:chExt cx="192924" cy="172129"/>
              </a:xfrm>
            </p:grpSpPr>
            <p:pic>
              <p:nvPicPr>
                <p:cNvPr id="487" name="그림 486">
                  <a:extLst>
                    <a:ext uri="{FF2B5EF4-FFF2-40B4-BE49-F238E27FC236}">
                      <a16:creationId xmlns:a16="http://schemas.microsoft.com/office/drawing/2014/main" id="{CBB2100F-2C9A-47DA-954F-8CCBCD8A4D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52" y="2875697"/>
                  <a:ext cx="140581" cy="172129"/>
                </a:xfrm>
                <a:prstGeom prst="rect">
                  <a:avLst/>
                </a:prstGeom>
              </p:spPr>
            </p:pic>
            <p:pic>
              <p:nvPicPr>
                <p:cNvPr id="488" name="그림 487">
                  <a:extLst>
                    <a:ext uri="{FF2B5EF4-FFF2-40B4-BE49-F238E27FC236}">
                      <a16:creationId xmlns:a16="http://schemas.microsoft.com/office/drawing/2014/main" id="{7EF7E571-AD1C-4306-A3B2-76112AD379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6764" y="2973078"/>
                  <a:ext cx="53212" cy="54854"/>
                </a:xfrm>
                <a:prstGeom prst="rect">
                  <a:avLst/>
                </a:prstGeom>
              </p:spPr>
            </p:pic>
          </p:grpSp>
          <p:pic>
            <p:nvPicPr>
              <p:cNvPr id="485" name="그림 484">
                <a:extLst>
                  <a:ext uri="{FF2B5EF4-FFF2-40B4-BE49-F238E27FC236}">
                    <a16:creationId xmlns:a16="http://schemas.microsoft.com/office/drawing/2014/main" id="{17D7C219-CF6C-4903-A361-A5C6A531A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0416" y="2397712"/>
                <a:ext cx="100307" cy="122588"/>
              </a:xfrm>
              <a:prstGeom prst="rect">
                <a:avLst/>
              </a:prstGeom>
            </p:spPr>
          </p:pic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BCA19761-8760-4391-BCFC-1E327323D069}"/>
                  </a:ext>
                </a:extLst>
              </p:cNvPr>
              <p:cNvSpPr txBox="1"/>
              <p:nvPr/>
            </p:nvSpPr>
            <p:spPr>
              <a:xfrm>
                <a:off x="1067653" y="2889350"/>
                <a:ext cx="680242" cy="200055"/>
              </a:xfrm>
              <a:prstGeom prst="rect">
                <a:avLst/>
              </a:prstGeom>
              <a:noFill/>
            </p:spPr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ko-KR" altLang="en-US" sz="700" dirty="0">
                    <a:latin typeface="+mn-ea"/>
                    <a:ea typeface="+mn-ea"/>
                  </a:rPr>
                  <a:t>형상관리 </a:t>
                </a:r>
                <a:r>
                  <a:rPr lang="en-US" altLang="ko-KR" sz="700" dirty="0">
                    <a:latin typeface="+mn-ea"/>
                    <a:ea typeface="+mn-ea"/>
                  </a:rPr>
                  <a:t>/</a:t>
                </a:r>
                <a:r>
                  <a:rPr lang="ko-KR" altLang="en-US" sz="700" dirty="0">
                    <a:latin typeface="+mn-ea"/>
                    <a:ea typeface="+mn-ea"/>
                  </a:rPr>
                  <a:t> </a:t>
                </a:r>
                <a:r>
                  <a:rPr lang="en-US" altLang="ko-KR" sz="700" dirty="0">
                    <a:latin typeface="+mn-ea"/>
                    <a:ea typeface="+mn-ea"/>
                  </a:rPr>
                  <a:t>141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783158EB-AA27-4311-A55A-A8A10DE35444}"/>
              </a:ext>
            </a:extLst>
          </p:cNvPr>
          <p:cNvSpPr/>
          <p:nvPr/>
        </p:nvSpPr>
        <p:spPr>
          <a:xfrm>
            <a:off x="3673402" y="4016581"/>
            <a:ext cx="2566456" cy="2101198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76261265-BC48-42FE-A61C-19A7927B9275}"/>
              </a:ext>
            </a:extLst>
          </p:cNvPr>
          <p:cNvGrpSpPr/>
          <p:nvPr/>
        </p:nvGrpSpPr>
        <p:grpSpPr>
          <a:xfrm>
            <a:off x="3836876" y="4281361"/>
            <a:ext cx="638787" cy="711051"/>
            <a:chOff x="1088380" y="2378354"/>
            <a:chExt cx="638787" cy="711051"/>
          </a:xfrm>
        </p:grpSpPr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43D66A0A-C98C-4A02-A05B-F25175CE9097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11" name="그룹 510">
              <a:extLst>
                <a:ext uri="{FF2B5EF4-FFF2-40B4-BE49-F238E27FC236}">
                  <a16:creationId xmlns:a16="http://schemas.microsoft.com/office/drawing/2014/main" id="{B53E3F26-0AC4-4A4C-8B78-63CC3CF8947A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14" name="그림 513">
                <a:extLst>
                  <a:ext uri="{FF2B5EF4-FFF2-40B4-BE49-F238E27FC236}">
                    <a16:creationId xmlns:a16="http://schemas.microsoft.com/office/drawing/2014/main" id="{6A0AD4D4-537F-401F-9048-CBC11F29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15" name="그림 514">
                <a:extLst>
                  <a:ext uri="{FF2B5EF4-FFF2-40B4-BE49-F238E27FC236}">
                    <a16:creationId xmlns:a16="http://schemas.microsoft.com/office/drawing/2014/main" id="{FD405D46-330C-49DA-814F-CAA523BCD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12" name="그림 511">
              <a:extLst>
                <a:ext uri="{FF2B5EF4-FFF2-40B4-BE49-F238E27FC236}">
                  <a16:creationId xmlns:a16="http://schemas.microsoft.com/office/drawing/2014/main" id="{1C961C23-1A15-4765-A543-55DB31292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F77C61BE-3634-4C87-9EDE-A0F47DE7D3F1}"/>
                </a:ext>
              </a:extLst>
            </p:cNvPr>
            <p:cNvSpPr txBox="1"/>
            <p:nvPr/>
          </p:nvSpPr>
          <p:spPr>
            <a:xfrm>
              <a:off x="1098913" y="2889350"/>
              <a:ext cx="617724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WAS#2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111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75CF534-93E0-4E03-AB9C-C490F6FE93B2}"/>
              </a:ext>
            </a:extLst>
          </p:cNvPr>
          <p:cNvGrpSpPr/>
          <p:nvPr/>
        </p:nvGrpSpPr>
        <p:grpSpPr>
          <a:xfrm>
            <a:off x="4633606" y="4281361"/>
            <a:ext cx="638787" cy="711051"/>
            <a:chOff x="5033244" y="4281361"/>
            <a:chExt cx="638787" cy="711051"/>
          </a:xfrm>
        </p:grpSpPr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204CFB07-6BDD-407D-8B1B-94742D26864C}"/>
                </a:ext>
              </a:extLst>
            </p:cNvPr>
            <p:cNvSpPr/>
            <p:nvPr/>
          </p:nvSpPr>
          <p:spPr>
            <a:xfrm>
              <a:off x="5033244" y="4281361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18" name="그룹 517">
              <a:extLst>
                <a:ext uri="{FF2B5EF4-FFF2-40B4-BE49-F238E27FC236}">
                  <a16:creationId xmlns:a16="http://schemas.microsoft.com/office/drawing/2014/main" id="{CF3C69EE-65FE-4B21-B249-5F280B7F0E34}"/>
                </a:ext>
              </a:extLst>
            </p:cNvPr>
            <p:cNvGrpSpPr/>
            <p:nvPr/>
          </p:nvGrpSpPr>
          <p:grpSpPr>
            <a:xfrm>
              <a:off x="5119213" y="4431907"/>
              <a:ext cx="471004" cy="369602"/>
              <a:chOff x="777052" y="2875697"/>
              <a:chExt cx="192924" cy="172129"/>
            </a:xfrm>
          </p:grpSpPr>
          <p:pic>
            <p:nvPicPr>
              <p:cNvPr id="521" name="그림 520">
                <a:extLst>
                  <a:ext uri="{FF2B5EF4-FFF2-40B4-BE49-F238E27FC236}">
                    <a16:creationId xmlns:a16="http://schemas.microsoft.com/office/drawing/2014/main" id="{D054DD7D-A4AE-4E1A-A2EE-ED6EA81C3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22" name="그림 521">
                <a:extLst>
                  <a:ext uri="{FF2B5EF4-FFF2-40B4-BE49-F238E27FC236}">
                    <a16:creationId xmlns:a16="http://schemas.microsoft.com/office/drawing/2014/main" id="{5F96060E-C667-402A-A4EE-3BEAA33A8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19" name="그림 518">
              <a:extLst>
                <a:ext uri="{FF2B5EF4-FFF2-40B4-BE49-F238E27FC236}">
                  <a16:creationId xmlns:a16="http://schemas.microsoft.com/office/drawing/2014/main" id="{850478F7-F68A-4955-B7CB-D1DF09E70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25280" y="4300719"/>
              <a:ext cx="100307" cy="122588"/>
            </a:xfrm>
            <a:prstGeom prst="rect">
              <a:avLst/>
            </a:prstGeom>
          </p:spPr>
        </p:pic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E29AD555-F3C5-42F6-99CC-00DD88E8B122}"/>
                </a:ext>
              </a:extLst>
            </p:cNvPr>
            <p:cNvSpPr txBox="1"/>
            <p:nvPr/>
          </p:nvSpPr>
          <p:spPr>
            <a:xfrm>
              <a:off x="5081448" y="4792357"/>
              <a:ext cx="542383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DB#2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121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24" name="그룹 523">
            <a:extLst>
              <a:ext uri="{FF2B5EF4-FFF2-40B4-BE49-F238E27FC236}">
                <a16:creationId xmlns:a16="http://schemas.microsoft.com/office/drawing/2014/main" id="{A98B74BC-C740-4CA5-BDFD-3F9307CAE838}"/>
              </a:ext>
            </a:extLst>
          </p:cNvPr>
          <p:cNvGrpSpPr/>
          <p:nvPr/>
        </p:nvGrpSpPr>
        <p:grpSpPr>
          <a:xfrm>
            <a:off x="4196977" y="5243753"/>
            <a:ext cx="638787" cy="711051"/>
            <a:chOff x="1088380" y="2378354"/>
            <a:chExt cx="638787" cy="711051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F2F78E39-877F-4313-AA64-D70D6F04A41D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33" name="그룹 532">
              <a:extLst>
                <a:ext uri="{FF2B5EF4-FFF2-40B4-BE49-F238E27FC236}">
                  <a16:creationId xmlns:a16="http://schemas.microsoft.com/office/drawing/2014/main" id="{B041D9F2-5ACB-461D-AFAA-06243669FE2E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36" name="그림 535">
                <a:extLst>
                  <a:ext uri="{FF2B5EF4-FFF2-40B4-BE49-F238E27FC236}">
                    <a16:creationId xmlns:a16="http://schemas.microsoft.com/office/drawing/2014/main" id="{0DBB761C-09FC-4D9C-8369-288918966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37" name="그림 536">
                <a:extLst>
                  <a:ext uri="{FF2B5EF4-FFF2-40B4-BE49-F238E27FC236}">
                    <a16:creationId xmlns:a16="http://schemas.microsoft.com/office/drawing/2014/main" id="{26B8D7B5-37C1-43D8-81E6-7FCBD141E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34" name="그림 533">
              <a:extLst>
                <a:ext uri="{FF2B5EF4-FFF2-40B4-BE49-F238E27FC236}">
                  <a16:creationId xmlns:a16="http://schemas.microsoft.com/office/drawing/2014/main" id="{A7B64E5A-11B2-4F68-8A63-F759D71C6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864E6BE9-6CEF-40DB-8376-B50504371334}"/>
                </a:ext>
              </a:extLst>
            </p:cNvPr>
            <p:cNvSpPr txBox="1"/>
            <p:nvPr/>
          </p:nvSpPr>
          <p:spPr>
            <a:xfrm>
              <a:off x="1157422" y="2889350"/>
              <a:ext cx="500705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기타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131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525" name="그룹 524">
            <a:extLst>
              <a:ext uri="{FF2B5EF4-FFF2-40B4-BE49-F238E27FC236}">
                <a16:creationId xmlns:a16="http://schemas.microsoft.com/office/drawing/2014/main" id="{C2F0E1D7-2C3D-4CE9-9624-DE9BDF2BEA27}"/>
              </a:ext>
            </a:extLst>
          </p:cNvPr>
          <p:cNvGrpSpPr/>
          <p:nvPr/>
        </p:nvGrpSpPr>
        <p:grpSpPr>
          <a:xfrm>
            <a:off x="5065704" y="5243753"/>
            <a:ext cx="638787" cy="711051"/>
            <a:chOff x="1088380" y="2378354"/>
            <a:chExt cx="638787" cy="711051"/>
          </a:xfrm>
        </p:grpSpPr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A274C9C8-8FFA-4C42-801B-4859EF4F57F0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527" name="그룹 526">
              <a:extLst>
                <a:ext uri="{FF2B5EF4-FFF2-40B4-BE49-F238E27FC236}">
                  <a16:creationId xmlns:a16="http://schemas.microsoft.com/office/drawing/2014/main" id="{AB674365-DD4D-46D7-976F-A5D14CBB2607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530" name="그림 529">
                <a:extLst>
                  <a:ext uri="{FF2B5EF4-FFF2-40B4-BE49-F238E27FC236}">
                    <a16:creationId xmlns:a16="http://schemas.microsoft.com/office/drawing/2014/main" id="{6BA93FCD-FB1E-4E59-9A01-1A071ECDD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531" name="그림 530">
                <a:extLst>
                  <a:ext uri="{FF2B5EF4-FFF2-40B4-BE49-F238E27FC236}">
                    <a16:creationId xmlns:a16="http://schemas.microsoft.com/office/drawing/2014/main" id="{517B754F-9789-4FC9-B40D-8B473394D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528" name="그림 527">
              <a:extLst>
                <a:ext uri="{FF2B5EF4-FFF2-40B4-BE49-F238E27FC236}">
                  <a16:creationId xmlns:a16="http://schemas.microsoft.com/office/drawing/2014/main" id="{1EF3763A-82C0-4363-BB17-9C445850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F7B98D51-006B-4907-99CF-A963BBE4A04F}"/>
                </a:ext>
              </a:extLst>
            </p:cNvPr>
            <p:cNvSpPr txBox="1"/>
            <p:nvPr/>
          </p:nvSpPr>
          <p:spPr>
            <a:xfrm>
              <a:off x="1157422" y="2889350"/>
              <a:ext cx="500705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기타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140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2B30DF4E-A7BE-45E0-8567-B575BD3C8035}"/>
              </a:ext>
            </a:extLst>
          </p:cNvPr>
          <p:cNvSpPr/>
          <p:nvPr/>
        </p:nvSpPr>
        <p:spPr>
          <a:xfrm>
            <a:off x="6574756" y="4016581"/>
            <a:ext cx="2566456" cy="2101198"/>
          </a:xfrm>
          <a:prstGeom prst="rect">
            <a:avLst/>
          </a:prstGeom>
          <a:solidFill>
            <a:schemeClr val="accent5">
              <a:lumMod val="20000"/>
              <a:lumOff val="80000"/>
              <a:alpha val="89804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C33F42E9-5484-42E0-A687-0B166998FCE0}"/>
              </a:ext>
            </a:extLst>
          </p:cNvPr>
          <p:cNvSpPr txBox="1"/>
          <p:nvPr/>
        </p:nvSpPr>
        <p:spPr>
          <a:xfrm>
            <a:off x="1633205" y="4046981"/>
            <a:ext cx="8531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192.168.200.XXX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5374669E-8F81-422E-98B6-14DEA6E14171}"/>
              </a:ext>
            </a:extLst>
          </p:cNvPr>
          <p:cNvSpPr txBox="1"/>
          <p:nvPr/>
        </p:nvSpPr>
        <p:spPr>
          <a:xfrm>
            <a:off x="4530071" y="4046981"/>
            <a:ext cx="8531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192.168.211.XXX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AB54A755-E078-4499-8140-C89B1EF5EEE4}"/>
              </a:ext>
            </a:extLst>
          </p:cNvPr>
          <p:cNvSpPr txBox="1"/>
          <p:nvPr/>
        </p:nvSpPr>
        <p:spPr>
          <a:xfrm>
            <a:off x="7431425" y="4046981"/>
            <a:ext cx="8531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192.168.211.XXX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D4C4002C-3752-427E-B9A7-E55CBD8F8F6F}"/>
              </a:ext>
            </a:extLst>
          </p:cNvPr>
          <p:cNvCxnSpPr>
            <a:cxnSpLocks/>
            <a:stCxn id="224" idx="3"/>
            <a:endCxn id="313" idx="1"/>
          </p:cNvCxnSpPr>
          <p:nvPr/>
        </p:nvCxnSpPr>
        <p:spPr bwMode="auto">
          <a:xfrm flipV="1">
            <a:off x="4052900" y="1186260"/>
            <a:ext cx="2101326" cy="9925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1A4B1C8-2F22-4643-8CC8-E58ED2DBEE1F}"/>
              </a:ext>
            </a:extLst>
          </p:cNvPr>
          <p:cNvGrpSpPr/>
          <p:nvPr/>
        </p:nvGrpSpPr>
        <p:grpSpPr>
          <a:xfrm>
            <a:off x="6154226" y="936962"/>
            <a:ext cx="689718" cy="498595"/>
            <a:chOff x="6154226" y="881952"/>
            <a:chExt cx="689718" cy="498595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7FE4C568-6303-41D5-8F91-C52ADD9CA524}"/>
                </a:ext>
              </a:extLst>
            </p:cNvPr>
            <p:cNvSpPr/>
            <p:nvPr/>
          </p:nvSpPr>
          <p:spPr>
            <a:xfrm>
              <a:off x="6154226" y="881952"/>
              <a:ext cx="689718" cy="498595"/>
            </a:xfrm>
            <a:prstGeom prst="rect">
              <a:avLst/>
            </a:prstGeom>
            <a:noFill/>
            <a:ln w="9525">
              <a:solidFill>
                <a:srgbClr val="B9B9B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314" name="그림 313">
              <a:extLst>
                <a:ext uri="{FF2B5EF4-FFF2-40B4-BE49-F238E27FC236}">
                  <a16:creationId xmlns:a16="http://schemas.microsoft.com/office/drawing/2014/main" id="{DBD9D828-C309-4EF6-B03B-FDDFA812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3564" y="920568"/>
              <a:ext cx="299350" cy="27193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71C33F4-DB79-4490-87A5-C549B12B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3864" y="946546"/>
              <a:ext cx="313588" cy="219981"/>
            </a:xfrm>
            <a:prstGeom prst="rect">
              <a:avLst/>
            </a:prstGeom>
          </p:spPr>
        </p:pic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04D37F9-B900-4F6F-8C29-37E1E44698A8}"/>
                </a:ext>
              </a:extLst>
            </p:cNvPr>
            <p:cNvSpPr txBox="1"/>
            <p:nvPr/>
          </p:nvSpPr>
          <p:spPr>
            <a:xfrm>
              <a:off x="6271175" y="1158957"/>
              <a:ext cx="455821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b="1" dirty="0">
                  <a:latin typeface="+mn-ea"/>
                  <a:ea typeface="+mn-ea"/>
                </a:rPr>
                <a:t>IP </a:t>
              </a:r>
              <a:r>
                <a:rPr lang="ko-KR" altLang="en-US" sz="700" b="1" dirty="0">
                  <a:latin typeface="+mn-ea"/>
                  <a:ea typeface="+mn-ea"/>
                </a:rPr>
                <a:t>공유기</a:t>
              </a:r>
            </a:p>
          </p:txBody>
        </p:sp>
      </p:grpSp>
      <p:cxnSp>
        <p:nvCxnSpPr>
          <p:cNvPr id="347" name="꺾인 연결선 238">
            <a:extLst>
              <a:ext uri="{FF2B5EF4-FFF2-40B4-BE49-F238E27FC236}">
                <a16:creationId xmlns:a16="http://schemas.microsoft.com/office/drawing/2014/main" id="{AADA563C-A7FA-45D5-8026-2708D5E24942}"/>
              </a:ext>
            </a:extLst>
          </p:cNvPr>
          <p:cNvCxnSpPr>
            <a:cxnSpLocks/>
            <a:stCxn id="31" idx="2"/>
            <a:endCxn id="501" idx="0"/>
          </p:cNvCxnSpPr>
          <p:nvPr/>
        </p:nvCxnSpPr>
        <p:spPr>
          <a:xfrm rot="5400000">
            <a:off x="5284282" y="2700994"/>
            <a:ext cx="987936" cy="1643239"/>
          </a:xfrm>
          <a:prstGeom prst="bentConnector3">
            <a:avLst>
              <a:gd name="adj1" fmla="val 51543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꺾임 496">
            <a:extLst>
              <a:ext uri="{FF2B5EF4-FFF2-40B4-BE49-F238E27FC236}">
                <a16:creationId xmlns:a16="http://schemas.microsoft.com/office/drawing/2014/main" id="{CAB83A67-3294-49BB-A106-8A3B585A6BB7}"/>
              </a:ext>
            </a:extLst>
          </p:cNvPr>
          <p:cNvCxnSpPr>
            <a:cxnSpLocks/>
            <a:stCxn id="142" idx="0"/>
            <a:endCxn id="395" idx="0"/>
          </p:cNvCxnSpPr>
          <p:nvPr/>
        </p:nvCxnSpPr>
        <p:spPr bwMode="auto">
          <a:xfrm rot="16200000" flipH="1" flipV="1">
            <a:off x="4192586" y="-1598967"/>
            <a:ext cx="1129091" cy="6096870"/>
          </a:xfrm>
          <a:prstGeom prst="bentConnector3">
            <a:avLst>
              <a:gd name="adj1" fmla="val -20246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696FA37C-75FD-4584-899C-BA8A12567142}"/>
              </a:ext>
            </a:extLst>
          </p:cNvPr>
          <p:cNvGrpSpPr/>
          <p:nvPr/>
        </p:nvGrpSpPr>
        <p:grpSpPr>
          <a:xfrm>
            <a:off x="7077236" y="953960"/>
            <a:ext cx="741156" cy="549466"/>
            <a:chOff x="6938445" y="953960"/>
            <a:chExt cx="741156" cy="549466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060EB854-17EB-4E58-8147-4BEB16022C26}"/>
                </a:ext>
              </a:extLst>
            </p:cNvPr>
            <p:cNvSpPr txBox="1"/>
            <p:nvPr/>
          </p:nvSpPr>
          <p:spPr>
            <a:xfrm>
              <a:off x="6979706" y="1135028"/>
              <a:ext cx="63535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ko-KR" altLang="en-US" sz="700" b="1" dirty="0" err="1">
                  <a:latin typeface="+mn-ea"/>
                  <a:ea typeface="+mn-ea"/>
                </a:rPr>
                <a:t>아키팀</a:t>
              </a:r>
              <a:r>
                <a:rPr lang="ko-KR" altLang="en-US" sz="700" b="1" dirty="0">
                  <a:latin typeface="+mn-ea"/>
                  <a:ea typeface="+mn-ea"/>
                </a:rPr>
                <a:t> 공인</a:t>
              </a:r>
              <a:r>
                <a:rPr lang="en-US" altLang="ko-KR" sz="700" b="1" dirty="0">
                  <a:latin typeface="+mn-ea"/>
                  <a:ea typeface="+mn-ea"/>
                </a:rPr>
                <a:t>IP</a:t>
              </a:r>
              <a:endParaRPr lang="ko-KR" altLang="en-US" sz="700" b="1" dirty="0">
                <a:latin typeface="+mn-ea"/>
                <a:ea typeface="+mn-ea"/>
              </a:endParaRPr>
            </a:p>
          </p:txBody>
        </p:sp>
        <p:pic>
          <p:nvPicPr>
            <p:cNvPr id="350" name="그림 349">
              <a:extLst>
                <a:ext uri="{FF2B5EF4-FFF2-40B4-BE49-F238E27FC236}">
                  <a16:creationId xmlns:a16="http://schemas.microsoft.com/office/drawing/2014/main" id="{8D68958B-7BE7-4BF6-901C-A5E6FC0F3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4680" y="991229"/>
              <a:ext cx="357829" cy="165952"/>
            </a:xfrm>
            <a:prstGeom prst="rect">
              <a:avLst/>
            </a:prstGeom>
          </p:spPr>
        </p:pic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7C93ACF9-A221-45A2-B79C-F5E67B7F3944}"/>
                </a:ext>
              </a:extLst>
            </p:cNvPr>
            <p:cNvSpPr/>
            <p:nvPr/>
          </p:nvSpPr>
          <p:spPr>
            <a:xfrm>
              <a:off x="6964713" y="953960"/>
              <a:ext cx="657763" cy="370716"/>
            </a:xfrm>
            <a:prstGeom prst="rect">
              <a:avLst/>
            </a:prstGeom>
            <a:noFill/>
            <a:ln w="9525">
              <a:solidFill>
                <a:srgbClr val="B9B9B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01BA44-B601-4D71-807B-66A404127100}"/>
                </a:ext>
              </a:extLst>
            </p:cNvPr>
            <p:cNvSpPr txBox="1"/>
            <p:nvPr/>
          </p:nvSpPr>
          <p:spPr>
            <a:xfrm>
              <a:off x="6938445" y="1303371"/>
              <a:ext cx="741156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203.224.129.XXX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786F68A-395E-42E7-82EB-426AADB00C35}"/>
              </a:ext>
            </a:extLst>
          </p:cNvPr>
          <p:cNvGrpSpPr/>
          <p:nvPr/>
        </p:nvGrpSpPr>
        <p:grpSpPr>
          <a:xfrm>
            <a:off x="7818157" y="953960"/>
            <a:ext cx="741156" cy="549466"/>
            <a:chOff x="7818157" y="953960"/>
            <a:chExt cx="741156" cy="549466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E323545-4866-48F4-88A2-95878345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67086" y="964845"/>
              <a:ext cx="243299" cy="235773"/>
            </a:xfrm>
            <a:prstGeom prst="rect">
              <a:avLst/>
            </a:prstGeom>
          </p:spPr>
        </p:pic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6EC737A3-715A-4E1F-8DEA-E46939F012C9}"/>
                </a:ext>
              </a:extLst>
            </p:cNvPr>
            <p:cNvSpPr txBox="1"/>
            <p:nvPr/>
          </p:nvSpPr>
          <p:spPr>
            <a:xfrm>
              <a:off x="7818157" y="1303371"/>
              <a:ext cx="741156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192.168.211.XXX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1415D9F4-9D5A-4630-8ADE-BFE54B9EF150}"/>
                </a:ext>
              </a:extLst>
            </p:cNvPr>
            <p:cNvSpPr/>
            <p:nvPr/>
          </p:nvSpPr>
          <p:spPr>
            <a:xfrm>
              <a:off x="7859854" y="953960"/>
              <a:ext cx="657763" cy="370716"/>
            </a:xfrm>
            <a:prstGeom prst="rect">
              <a:avLst/>
            </a:prstGeom>
            <a:noFill/>
            <a:ln w="9525">
              <a:solidFill>
                <a:srgbClr val="B9B9B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14081E72-14FD-4AC2-8FA4-2B87D96E28C7}"/>
                </a:ext>
              </a:extLst>
            </p:cNvPr>
            <p:cNvSpPr txBox="1"/>
            <p:nvPr/>
          </p:nvSpPr>
          <p:spPr>
            <a:xfrm>
              <a:off x="7864707" y="1135028"/>
              <a:ext cx="63535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ko-KR" altLang="en-US" sz="700" b="1" dirty="0" err="1">
                  <a:latin typeface="+mn-ea"/>
                  <a:ea typeface="+mn-ea"/>
                </a:rPr>
                <a:t>아키팀</a:t>
              </a:r>
              <a:r>
                <a:rPr lang="ko-KR" altLang="en-US" sz="700" b="1" dirty="0">
                  <a:latin typeface="+mn-ea"/>
                  <a:ea typeface="+mn-ea"/>
                </a:rPr>
                <a:t> 사설</a:t>
              </a:r>
              <a:r>
                <a:rPr lang="en-US" altLang="ko-KR" sz="700" b="1" dirty="0">
                  <a:latin typeface="+mn-ea"/>
                  <a:ea typeface="+mn-ea"/>
                </a:rPr>
                <a:t>IP</a:t>
              </a:r>
              <a:endParaRPr lang="ko-KR" altLang="en-US" sz="700" b="1" dirty="0">
                <a:latin typeface="+mn-ea"/>
                <a:ea typeface="+mn-ea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2249ED8-BC72-460F-9464-F37BC74DADF4}"/>
              </a:ext>
            </a:extLst>
          </p:cNvPr>
          <p:cNvSpPr/>
          <p:nvPr/>
        </p:nvSpPr>
        <p:spPr bwMode="auto">
          <a:xfrm>
            <a:off x="6994986" y="884923"/>
            <a:ext cx="1621162" cy="60267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DDE375-DACA-4186-9A66-18AD406CF9C4}"/>
              </a:ext>
            </a:extLst>
          </p:cNvPr>
          <p:cNvCxnSpPr>
            <a:stCxn id="313" idx="3"/>
            <a:endCxn id="142" idx="1"/>
          </p:cNvCxnSpPr>
          <p:nvPr/>
        </p:nvCxnSpPr>
        <p:spPr bwMode="auto">
          <a:xfrm>
            <a:off x="6843944" y="1186260"/>
            <a:ext cx="151042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21" name="꺾인 연결선 238">
            <a:extLst>
              <a:ext uri="{FF2B5EF4-FFF2-40B4-BE49-F238E27FC236}">
                <a16:creationId xmlns:a16="http://schemas.microsoft.com/office/drawing/2014/main" id="{3647EDB6-4B53-41CF-ADD7-64833BB582AB}"/>
              </a:ext>
            </a:extLst>
          </p:cNvPr>
          <p:cNvCxnSpPr>
            <a:cxnSpLocks/>
            <a:stCxn id="383" idx="2"/>
            <a:endCxn id="443" idx="0"/>
          </p:cNvCxnSpPr>
          <p:nvPr/>
        </p:nvCxnSpPr>
        <p:spPr>
          <a:xfrm rot="16200000" flipH="1">
            <a:off x="1485058" y="3441875"/>
            <a:ext cx="798344" cy="35106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3A031B4-A41A-4395-99B0-CE5BF8F888C8}"/>
              </a:ext>
            </a:extLst>
          </p:cNvPr>
          <p:cNvGrpSpPr/>
          <p:nvPr/>
        </p:nvGrpSpPr>
        <p:grpSpPr>
          <a:xfrm>
            <a:off x="7905616" y="2228716"/>
            <a:ext cx="638787" cy="711051"/>
            <a:chOff x="1088380" y="2378354"/>
            <a:chExt cx="638787" cy="711051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F2FF3F6A-644C-4ED9-87F6-0FBB1B4CD0C8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79887126-BFBF-4D5C-9349-27E2754AB614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230" name="그림 229">
                <a:extLst>
                  <a:ext uri="{FF2B5EF4-FFF2-40B4-BE49-F238E27FC236}">
                    <a16:creationId xmlns:a16="http://schemas.microsoft.com/office/drawing/2014/main" id="{2CA1730F-276D-459C-9D2D-A6ABCDBEA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59312E1D-D422-4604-9D78-CFF9DFC51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7BD5561D-2959-44C1-BE63-E22369215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5D62861-5073-4EF5-92AF-EA3A98D6B4A6}"/>
                </a:ext>
              </a:extLst>
            </p:cNvPr>
            <p:cNvSpPr txBox="1"/>
            <p:nvPr/>
          </p:nvSpPr>
          <p:spPr>
            <a:xfrm>
              <a:off x="1101317" y="2889350"/>
              <a:ext cx="612916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Web#1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101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634081EA-82E8-4BBF-8DBD-83C83BBDFBAC}"/>
              </a:ext>
            </a:extLst>
          </p:cNvPr>
          <p:cNvGrpSpPr/>
          <p:nvPr/>
        </p:nvGrpSpPr>
        <p:grpSpPr>
          <a:xfrm>
            <a:off x="8631604" y="2228716"/>
            <a:ext cx="638787" cy="711051"/>
            <a:chOff x="1088380" y="2378354"/>
            <a:chExt cx="638787" cy="711051"/>
          </a:xfrm>
        </p:grpSpPr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69E0FFA7-B719-4199-BA2C-81AD4C9FCB15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EE181251-0ACB-4EAC-840A-21842AD8F55B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238" name="그림 237">
                <a:extLst>
                  <a:ext uri="{FF2B5EF4-FFF2-40B4-BE49-F238E27FC236}">
                    <a16:creationId xmlns:a16="http://schemas.microsoft.com/office/drawing/2014/main" id="{29E97BC3-3B69-49ED-94F4-4B7E4A0FB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239" name="그림 238">
                <a:extLst>
                  <a:ext uri="{FF2B5EF4-FFF2-40B4-BE49-F238E27FC236}">
                    <a16:creationId xmlns:a16="http://schemas.microsoft.com/office/drawing/2014/main" id="{425B68FB-9EDE-485F-B225-54B0B4559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236" name="그림 235">
              <a:extLst>
                <a:ext uri="{FF2B5EF4-FFF2-40B4-BE49-F238E27FC236}">
                  <a16:creationId xmlns:a16="http://schemas.microsoft.com/office/drawing/2014/main" id="{CB9ED8C0-4900-4974-90F7-CEBAFDAE7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47A0FB3-8E11-44E0-B550-65AB333AA0BE}"/>
                </a:ext>
              </a:extLst>
            </p:cNvPr>
            <p:cNvSpPr txBox="1"/>
            <p:nvPr/>
          </p:nvSpPr>
          <p:spPr>
            <a:xfrm>
              <a:off x="1101317" y="2889350"/>
              <a:ext cx="612916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Web#2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102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9603A068-0266-4C51-B6F6-841B6499311C}"/>
              </a:ext>
            </a:extLst>
          </p:cNvPr>
          <p:cNvGrpSpPr/>
          <p:nvPr/>
        </p:nvGrpSpPr>
        <p:grpSpPr>
          <a:xfrm>
            <a:off x="6276759" y="2243543"/>
            <a:ext cx="638787" cy="711051"/>
            <a:chOff x="1940858" y="2378354"/>
            <a:chExt cx="638787" cy="711051"/>
          </a:xfrm>
        </p:grpSpPr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C287BB5B-2811-469D-A38D-61F95C3D7486}"/>
                </a:ext>
              </a:extLst>
            </p:cNvPr>
            <p:cNvSpPr/>
            <p:nvPr/>
          </p:nvSpPr>
          <p:spPr>
            <a:xfrm>
              <a:off x="1940858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434" name="그림 433">
              <a:extLst>
                <a:ext uri="{FF2B5EF4-FFF2-40B4-BE49-F238E27FC236}">
                  <a16:creationId xmlns:a16="http://schemas.microsoft.com/office/drawing/2014/main" id="{80F02240-4F4A-4EA4-B734-B8559FA7F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144" y="2515845"/>
              <a:ext cx="362214" cy="337091"/>
            </a:xfrm>
            <a:prstGeom prst="rect">
              <a:avLst/>
            </a:prstGeom>
          </p:spPr>
        </p:pic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1DE8CFA-FC24-42C2-9073-3A3389121836}"/>
                </a:ext>
              </a:extLst>
            </p:cNvPr>
            <p:cNvSpPr txBox="1"/>
            <p:nvPr/>
          </p:nvSpPr>
          <p:spPr>
            <a:xfrm>
              <a:off x="1961007" y="2889350"/>
              <a:ext cx="59848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Load </a:t>
              </a:r>
              <a:r>
                <a:rPr lang="en-US" altLang="ko-KR" sz="700" dirty="0" err="1">
                  <a:latin typeface="+mn-ea"/>
                  <a:ea typeface="+mn-ea"/>
                </a:rPr>
                <a:t>Blancer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B14234CC-729E-4721-8EED-14D75CB16176}"/>
              </a:ext>
            </a:extLst>
          </p:cNvPr>
          <p:cNvGrpSpPr/>
          <p:nvPr/>
        </p:nvGrpSpPr>
        <p:grpSpPr>
          <a:xfrm>
            <a:off x="6996551" y="2236669"/>
            <a:ext cx="640298" cy="711051"/>
            <a:chOff x="2727954" y="2371480"/>
            <a:chExt cx="640298" cy="711051"/>
          </a:xfrm>
        </p:grpSpPr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43652FBB-2839-4091-A8D8-2DE7B001CA41}"/>
                </a:ext>
              </a:extLst>
            </p:cNvPr>
            <p:cNvSpPr/>
            <p:nvPr/>
          </p:nvSpPr>
          <p:spPr>
            <a:xfrm>
              <a:off x="2727954" y="2371480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431" name="그림 430">
              <a:extLst>
                <a:ext uri="{FF2B5EF4-FFF2-40B4-BE49-F238E27FC236}">
                  <a16:creationId xmlns:a16="http://schemas.microsoft.com/office/drawing/2014/main" id="{0DD4A4CE-DED8-4064-B959-E278D0A2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7672" y="2528900"/>
              <a:ext cx="299350" cy="271936"/>
            </a:xfrm>
            <a:prstGeom prst="rect">
              <a:avLst/>
            </a:prstGeom>
          </p:spPr>
        </p:pic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117CC98-66E9-41E2-A5F1-3E08A6BD7B6D}"/>
                </a:ext>
              </a:extLst>
            </p:cNvPr>
            <p:cNvSpPr txBox="1"/>
            <p:nvPr/>
          </p:nvSpPr>
          <p:spPr>
            <a:xfrm>
              <a:off x="2742512" y="2882476"/>
              <a:ext cx="62574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NAT Gateway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E0840117-AED4-4F2F-B02D-690A66B9A4F0}"/>
              </a:ext>
            </a:extLst>
          </p:cNvPr>
          <p:cNvGrpSpPr/>
          <p:nvPr/>
        </p:nvGrpSpPr>
        <p:grpSpPr>
          <a:xfrm>
            <a:off x="5555587" y="2243543"/>
            <a:ext cx="638787" cy="711051"/>
            <a:chOff x="1088380" y="2378354"/>
            <a:chExt cx="638787" cy="711051"/>
          </a:xfrm>
        </p:grpSpPr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719FD7E7-83BB-4527-8F37-5691391D9784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25" name="그룹 424">
              <a:extLst>
                <a:ext uri="{FF2B5EF4-FFF2-40B4-BE49-F238E27FC236}">
                  <a16:creationId xmlns:a16="http://schemas.microsoft.com/office/drawing/2014/main" id="{A3FB7FE2-1769-40EA-8C58-D42E024F8446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28" name="그림 427">
                <a:extLst>
                  <a:ext uri="{FF2B5EF4-FFF2-40B4-BE49-F238E27FC236}">
                    <a16:creationId xmlns:a16="http://schemas.microsoft.com/office/drawing/2014/main" id="{64F3ACFF-9F4B-4FFA-994C-EC04C6488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29" name="그림 428">
                <a:extLst>
                  <a:ext uri="{FF2B5EF4-FFF2-40B4-BE49-F238E27FC236}">
                    <a16:creationId xmlns:a16="http://schemas.microsoft.com/office/drawing/2014/main" id="{71720579-6F0E-4C42-BF1A-C19202E8C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26" name="그림 425">
              <a:extLst>
                <a:ext uri="{FF2B5EF4-FFF2-40B4-BE49-F238E27FC236}">
                  <a16:creationId xmlns:a16="http://schemas.microsoft.com/office/drawing/2014/main" id="{AF9586F3-EC5D-4A80-BB3B-A51C5EE08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EDC151AB-A4EE-45C9-82DB-A033430233CC}"/>
                </a:ext>
              </a:extLst>
            </p:cNvPr>
            <p:cNvSpPr txBox="1"/>
            <p:nvPr/>
          </p:nvSpPr>
          <p:spPr>
            <a:xfrm>
              <a:off x="1276844" y="2889350"/>
              <a:ext cx="26185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Host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22" name="TextBox 421">
            <a:extLst>
              <a:ext uri="{FF2B5EF4-FFF2-40B4-BE49-F238E27FC236}">
                <a16:creationId xmlns:a16="http://schemas.microsoft.com/office/drawing/2014/main" id="{4144B8A9-6DC6-406D-9DBD-C02AB28E3205}"/>
              </a:ext>
            </a:extLst>
          </p:cNvPr>
          <p:cNvSpPr txBox="1"/>
          <p:nvPr/>
        </p:nvSpPr>
        <p:spPr>
          <a:xfrm>
            <a:off x="5858731" y="2014014"/>
            <a:ext cx="14318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>
                <a:latin typeface="+mn-ea"/>
                <a:ea typeface="+mn-ea"/>
              </a:rPr>
              <a:t>Svr03-HostOS(</a:t>
            </a:r>
            <a:r>
              <a:rPr lang="ko-KR" altLang="en-US" sz="700" b="1" dirty="0">
                <a:latin typeface="+mn-ea"/>
                <a:ea typeface="+mn-ea"/>
              </a:rPr>
              <a:t>테스트 서버</a:t>
            </a:r>
            <a:r>
              <a:rPr lang="en-US" altLang="ko-KR" sz="700" b="1" dirty="0">
                <a:latin typeface="+mn-ea"/>
                <a:ea typeface="+mn-ea"/>
              </a:rPr>
              <a:t>#2)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355CF4CF-B87C-45F0-893D-933627DD38A0}"/>
              </a:ext>
            </a:extLst>
          </p:cNvPr>
          <p:cNvSpPr txBox="1"/>
          <p:nvPr/>
        </p:nvSpPr>
        <p:spPr>
          <a:xfrm>
            <a:off x="6180133" y="2986122"/>
            <a:ext cx="7889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192.168.211.21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A78D39-8084-421A-A331-B9AB5C7A7F81}"/>
              </a:ext>
            </a:extLst>
          </p:cNvPr>
          <p:cNvSpPr/>
          <p:nvPr/>
        </p:nvSpPr>
        <p:spPr bwMode="auto">
          <a:xfrm>
            <a:off x="5465869" y="2200645"/>
            <a:ext cx="2268000" cy="828000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24F3EC72-99F1-458E-8C98-CF6A4D979FD1}"/>
              </a:ext>
            </a:extLst>
          </p:cNvPr>
          <p:cNvGrpSpPr/>
          <p:nvPr/>
        </p:nvGrpSpPr>
        <p:grpSpPr>
          <a:xfrm>
            <a:off x="3855382" y="2243543"/>
            <a:ext cx="638787" cy="711051"/>
            <a:chOff x="1940858" y="2378354"/>
            <a:chExt cx="638787" cy="711051"/>
          </a:xfrm>
        </p:grpSpPr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D81DB1FD-B8CF-43DF-933E-3322CF439D92}"/>
                </a:ext>
              </a:extLst>
            </p:cNvPr>
            <p:cNvSpPr/>
            <p:nvPr/>
          </p:nvSpPr>
          <p:spPr>
            <a:xfrm>
              <a:off x="1940858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415" name="그림 414">
              <a:extLst>
                <a:ext uri="{FF2B5EF4-FFF2-40B4-BE49-F238E27FC236}">
                  <a16:creationId xmlns:a16="http://schemas.microsoft.com/office/drawing/2014/main" id="{62FEBA9A-4B1B-4935-A03B-E2E3EFD9C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144" y="2515845"/>
              <a:ext cx="362214" cy="337091"/>
            </a:xfrm>
            <a:prstGeom prst="rect">
              <a:avLst/>
            </a:prstGeom>
          </p:spPr>
        </p:pic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66005B61-012A-41BF-9228-7A828E9E3B22}"/>
                </a:ext>
              </a:extLst>
            </p:cNvPr>
            <p:cNvSpPr txBox="1"/>
            <p:nvPr/>
          </p:nvSpPr>
          <p:spPr>
            <a:xfrm>
              <a:off x="1961007" y="2889350"/>
              <a:ext cx="59848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Load </a:t>
              </a:r>
              <a:r>
                <a:rPr lang="en-US" altLang="ko-KR" sz="700" dirty="0" err="1">
                  <a:latin typeface="+mn-ea"/>
                  <a:ea typeface="+mn-ea"/>
                </a:rPr>
                <a:t>Blancer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BBE54BC1-39E5-46C5-A2D3-D8145A3B795B}"/>
              </a:ext>
            </a:extLst>
          </p:cNvPr>
          <p:cNvGrpSpPr/>
          <p:nvPr/>
        </p:nvGrpSpPr>
        <p:grpSpPr>
          <a:xfrm>
            <a:off x="4567597" y="2236669"/>
            <a:ext cx="640298" cy="711051"/>
            <a:chOff x="2727954" y="2371480"/>
            <a:chExt cx="640298" cy="711051"/>
          </a:xfrm>
        </p:grpSpPr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C6DEB08F-3D0D-4E8B-9437-D3E0B002F9E6}"/>
                </a:ext>
              </a:extLst>
            </p:cNvPr>
            <p:cNvSpPr/>
            <p:nvPr/>
          </p:nvSpPr>
          <p:spPr>
            <a:xfrm>
              <a:off x="2727954" y="2371480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pic>
          <p:nvPicPr>
            <p:cNvPr id="412" name="그림 411">
              <a:extLst>
                <a:ext uri="{FF2B5EF4-FFF2-40B4-BE49-F238E27FC236}">
                  <a16:creationId xmlns:a16="http://schemas.microsoft.com/office/drawing/2014/main" id="{7D2F9EDC-E87A-4B9A-8FF5-4D45DF862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7672" y="2528900"/>
              <a:ext cx="299350" cy="271936"/>
            </a:xfrm>
            <a:prstGeom prst="rect">
              <a:avLst/>
            </a:prstGeom>
          </p:spPr>
        </p:pic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28FE0DE-D887-4C76-8B55-437313150974}"/>
                </a:ext>
              </a:extLst>
            </p:cNvPr>
            <p:cNvSpPr txBox="1"/>
            <p:nvPr/>
          </p:nvSpPr>
          <p:spPr>
            <a:xfrm>
              <a:off x="2742512" y="2882476"/>
              <a:ext cx="625740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NAT Gateway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402" name="그룹 401">
            <a:extLst>
              <a:ext uri="{FF2B5EF4-FFF2-40B4-BE49-F238E27FC236}">
                <a16:creationId xmlns:a16="http://schemas.microsoft.com/office/drawing/2014/main" id="{90DF2564-A49F-41DA-A733-C97C58E05BB2}"/>
              </a:ext>
            </a:extLst>
          </p:cNvPr>
          <p:cNvGrpSpPr/>
          <p:nvPr/>
        </p:nvGrpSpPr>
        <p:grpSpPr>
          <a:xfrm>
            <a:off x="3134210" y="2243543"/>
            <a:ext cx="638787" cy="711051"/>
            <a:chOff x="1088380" y="2378354"/>
            <a:chExt cx="638787" cy="711051"/>
          </a:xfrm>
        </p:grpSpPr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72EF550E-4E1D-4594-89F3-643DC5F34B76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05E39F28-AE81-4E05-A805-8ECFE6288EDE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409" name="그림 408">
                <a:extLst>
                  <a:ext uri="{FF2B5EF4-FFF2-40B4-BE49-F238E27FC236}">
                    <a16:creationId xmlns:a16="http://schemas.microsoft.com/office/drawing/2014/main" id="{F9D7C1F7-2338-4C0C-AA98-75CA43D67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410" name="그림 409">
                <a:extLst>
                  <a:ext uri="{FF2B5EF4-FFF2-40B4-BE49-F238E27FC236}">
                    <a16:creationId xmlns:a16="http://schemas.microsoft.com/office/drawing/2014/main" id="{4194EE7B-46B0-4EEF-BDA3-B49B1A66E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407" name="그림 406">
              <a:extLst>
                <a:ext uri="{FF2B5EF4-FFF2-40B4-BE49-F238E27FC236}">
                  <a16:creationId xmlns:a16="http://schemas.microsoft.com/office/drawing/2014/main" id="{7C0450DC-F12A-4316-913C-51C69BFCA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741F5CE8-FB0C-4EF4-862F-6E53B651BF36}"/>
                </a:ext>
              </a:extLst>
            </p:cNvPr>
            <p:cNvSpPr txBox="1"/>
            <p:nvPr/>
          </p:nvSpPr>
          <p:spPr>
            <a:xfrm>
              <a:off x="1276844" y="2889350"/>
              <a:ext cx="261858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Host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03" name="TextBox 402">
            <a:extLst>
              <a:ext uri="{FF2B5EF4-FFF2-40B4-BE49-F238E27FC236}">
                <a16:creationId xmlns:a16="http://schemas.microsoft.com/office/drawing/2014/main" id="{F9D492EE-AC06-4DF5-A1E5-53C67D67563A}"/>
              </a:ext>
            </a:extLst>
          </p:cNvPr>
          <p:cNvSpPr txBox="1"/>
          <p:nvPr/>
        </p:nvSpPr>
        <p:spPr>
          <a:xfrm>
            <a:off x="3454529" y="2014014"/>
            <a:ext cx="14318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>
                <a:latin typeface="+mn-ea"/>
                <a:ea typeface="+mn-ea"/>
              </a:rPr>
              <a:t>Svr02-HostOS(</a:t>
            </a:r>
            <a:r>
              <a:rPr lang="ko-KR" altLang="en-US" sz="700" b="1" dirty="0">
                <a:latin typeface="+mn-ea"/>
                <a:ea typeface="+mn-ea"/>
              </a:rPr>
              <a:t>테스트 서버</a:t>
            </a:r>
            <a:r>
              <a:rPr lang="en-US" altLang="ko-KR" sz="700" b="1" dirty="0">
                <a:latin typeface="+mn-ea"/>
                <a:ea typeface="+mn-ea"/>
              </a:rPr>
              <a:t>#1)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C64064FF-4142-4312-A4C6-49C9940DB8A3}"/>
              </a:ext>
            </a:extLst>
          </p:cNvPr>
          <p:cNvSpPr txBox="1"/>
          <p:nvPr/>
        </p:nvSpPr>
        <p:spPr>
          <a:xfrm>
            <a:off x="3775931" y="2986122"/>
            <a:ext cx="7889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192.168.211.11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C1B1BF1A-2AC2-4F7A-B084-8D442B44ADB0}"/>
              </a:ext>
            </a:extLst>
          </p:cNvPr>
          <p:cNvSpPr/>
          <p:nvPr/>
        </p:nvSpPr>
        <p:spPr bwMode="auto">
          <a:xfrm>
            <a:off x="3045135" y="2200645"/>
            <a:ext cx="2268000" cy="828000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7B2CF449-876C-4425-B126-81F467419E24}"/>
              </a:ext>
            </a:extLst>
          </p:cNvPr>
          <p:cNvSpPr/>
          <p:nvPr/>
        </p:nvSpPr>
        <p:spPr bwMode="auto">
          <a:xfrm>
            <a:off x="7833572" y="2200645"/>
            <a:ext cx="1515500" cy="828000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CF0C5AF-06E9-410F-BEDF-BC2F4359C1A4}"/>
              </a:ext>
            </a:extLst>
          </p:cNvPr>
          <p:cNvSpPr txBox="1"/>
          <p:nvPr/>
        </p:nvSpPr>
        <p:spPr>
          <a:xfrm>
            <a:off x="8417555" y="2023054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latin typeface="+mn-ea"/>
                <a:ea typeface="+mn-ea"/>
              </a:rPr>
              <a:t>웹서버</a:t>
            </a:r>
          </a:p>
        </p:txBody>
      </p:sp>
      <p:cxnSp>
        <p:nvCxnSpPr>
          <p:cNvPr id="273" name="꺾인 연결선 238">
            <a:extLst>
              <a:ext uri="{FF2B5EF4-FFF2-40B4-BE49-F238E27FC236}">
                <a16:creationId xmlns:a16="http://schemas.microsoft.com/office/drawing/2014/main" id="{59FD7BBC-290C-4BAD-B2E1-9217BDE1A552}"/>
              </a:ext>
            </a:extLst>
          </p:cNvPr>
          <p:cNvCxnSpPr>
            <a:cxnSpLocks/>
            <a:stCxn id="260" idx="2"/>
            <a:endCxn id="501" idx="0"/>
          </p:cNvCxnSpPr>
          <p:nvPr/>
        </p:nvCxnSpPr>
        <p:spPr>
          <a:xfrm rot="5400000">
            <a:off x="6280008" y="1705267"/>
            <a:ext cx="987936" cy="3634692"/>
          </a:xfrm>
          <a:prstGeom prst="bentConnector3">
            <a:avLst>
              <a:gd name="adj1" fmla="val 51543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꺾인 연결선 238">
            <a:extLst>
              <a:ext uri="{FF2B5EF4-FFF2-40B4-BE49-F238E27FC236}">
                <a16:creationId xmlns:a16="http://schemas.microsoft.com/office/drawing/2014/main" id="{D45E7E37-EA29-4FA8-944D-F083CDBC7187}"/>
              </a:ext>
            </a:extLst>
          </p:cNvPr>
          <p:cNvCxnSpPr>
            <a:cxnSpLocks/>
            <a:stCxn id="257" idx="2"/>
            <a:endCxn id="577" idx="0"/>
          </p:cNvCxnSpPr>
          <p:nvPr/>
        </p:nvCxnSpPr>
        <p:spPr>
          <a:xfrm rot="16200000" flipH="1">
            <a:off x="5509392" y="1698388"/>
            <a:ext cx="1018336" cy="367885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5AAE1305-35F6-4E1F-A6AF-BD502BED864A}"/>
              </a:ext>
            </a:extLst>
          </p:cNvPr>
          <p:cNvGrpSpPr/>
          <p:nvPr/>
        </p:nvGrpSpPr>
        <p:grpSpPr>
          <a:xfrm>
            <a:off x="5430337" y="4264681"/>
            <a:ext cx="638787" cy="711051"/>
            <a:chOff x="1088380" y="2378354"/>
            <a:chExt cx="638787" cy="711051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5638DCFD-267E-46A2-AAF2-FE1C2E1F08D7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D0E32EB6-0FB1-4575-9A6B-B01F4E46F959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292" name="그림 291">
                <a:extLst>
                  <a:ext uri="{FF2B5EF4-FFF2-40B4-BE49-F238E27FC236}">
                    <a16:creationId xmlns:a16="http://schemas.microsoft.com/office/drawing/2014/main" id="{FF5E38BC-D92F-4235-ACA1-12922DC95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293" name="그림 292">
                <a:extLst>
                  <a:ext uri="{FF2B5EF4-FFF2-40B4-BE49-F238E27FC236}">
                    <a16:creationId xmlns:a16="http://schemas.microsoft.com/office/drawing/2014/main" id="{E63D9E30-8185-4B59-8B16-027FCC21A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290" name="그림 289">
              <a:extLst>
                <a:ext uri="{FF2B5EF4-FFF2-40B4-BE49-F238E27FC236}">
                  <a16:creationId xmlns:a16="http://schemas.microsoft.com/office/drawing/2014/main" id="{0D5645E4-03D2-461C-A011-E5C4952F9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7E18BDC3-D064-42CE-BA21-32797C8C3896}"/>
                </a:ext>
              </a:extLst>
            </p:cNvPr>
            <p:cNvSpPr txBox="1"/>
            <p:nvPr/>
          </p:nvSpPr>
          <p:spPr>
            <a:xfrm>
              <a:off x="1151010" y="2889350"/>
              <a:ext cx="513529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APM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131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pic>
        <p:nvPicPr>
          <p:cNvPr id="294" name="그림 293">
            <a:extLst>
              <a:ext uri="{FF2B5EF4-FFF2-40B4-BE49-F238E27FC236}">
                <a16:creationId xmlns:a16="http://schemas.microsoft.com/office/drawing/2014/main" id="{0E3C2687-B3FC-4234-9F1F-47F28B4768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2321" y="5561675"/>
            <a:ext cx="198651" cy="110818"/>
          </a:xfrm>
          <a:prstGeom prst="rect">
            <a:avLst/>
          </a:prstGeom>
        </p:spPr>
      </p:pic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D78F8189-1DC9-4660-9AEE-1E7C77F517AF}"/>
              </a:ext>
            </a:extLst>
          </p:cNvPr>
          <p:cNvGrpSpPr/>
          <p:nvPr/>
        </p:nvGrpSpPr>
        <p:grpSpPr>
          <a:xfrm>
            <a:off x="6732061" y="4281361"/>
            <a:ext cx="638787" cy="711051"/>
            <a:chOff x="1088380" y="2378354"/>
            <a:chExt cx="638787" cy="711051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9DEED3E1-0AD7-4A13-909B-4A4A66A39266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A842AAEE-4086-475A-AFA9-BB71AE73B385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300" name="그림 299">
                <a:extLst>
                  <a:ext uri="{FF2B5EF4-FFF2-40B4-BE49-F238E27FC236}">
                    <a16:creationId xmlns:a16="http://schemas.microsoft.com/office/drawing/2014/main" id="{4C8E5682-61D6-457B-9490-EF9DDB309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301" name="그림 300">
                <a:extLst>
                  <a:ext uri="{FF2B5EF4-FFF2-40B4-BE49-F238E27FC236}">
                    <a16:creationId xmlns:a16="http://schemas.microsoft.com/office/drawing/2014/main" id="{ABF382D8-BC37-40E0-8E5F-9AB61B7EB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298" name="그림 297">
              <a:extLst>
                <a:ext uri="{FF2B5EF4-FFF2-40B4-BE49-F238E27FC236}">
                  <a16:creationId xmlns:a16="http://schemas.microsoft.com/office/drawing/2014/main" id="{23B81683-1774-4529-95D7-D563D5CE9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F4B2D9B4-3AE4-411B-9529-11CF68244004}"/>
                </a:ext>
              </a:extLst>
            </p:cNvPr>
            <p:cNvSpPr txBox="1"/>
            <p:nvPr/>
          </p:nvSpPr>
          <p:spPr>
            <a:xfrm>
              <a:off x="1098913" y="2889350"/>
              <a:ext cx="617724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WAS#2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112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23AD5D26-8C22-4E36-A314-D000157342F7}"/>
              </a:ext>
            </a:extLst>
          </p:cNvPr>
          <p:cNvGrpSpPr/>
          <p:nvPr/>
        </p:nvGrpSpPr>
        <p:grpSpPr>
          <a:xfrm>
            <a:off x="7528791" y="4281361"/>
            <a:ext cx="638787" cy="711051"/>
            <a:chOff x="5033244" y="4281361"/>
            <a:chExt cx="638787" cy="711051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775C62D5-87E9-4708-908D-5E087D6E2F59}"/>
                </a:ext>
              </a:extLst>
            </p:cNvPr>
            <p:cNvSpPr/>
            <p:nvPr/>
          </p:nvSpPr>
          <p:spPr>
            <a:xfrm>
              <a:off x="5033244" y="4281361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4C1BC24A-AEB5-4E8C-9906-990BDFD3A4AD}"/>
                </a:ext>
              </a:extLst>
            </p:cNvPr>
            <p:cNvGrpSpPr/>
            <p:nvPr/>
          </p:nvGrpSpPr>
          <p:grpSpPr>
            <a:xfrm>
              <a:off x="5119213" y="4431907"/>
              <a:ext cx="471004" cy="369602"/>
              <a:chOff x="777052" y="2875697"/>
              <a:chExt cx="192924" cy="172129"/>
            </a:xfrm>
          </p:grpSpPr>
          <p:pic>
            <p:nvPicPr>
              <p:cNvPr id="307" name="그림 306">
                <a:extLst>
                  <a:ext uri="{FF2B5EF4-FFF2-40B4-BE49-F238E27FC236}">
                    <a16:creationId xmlns:a16="http://schemas.microsoft.com/office/drawing/2014/main" id="{BD8A97C9-6500-4804-A48A-A4AE2E3FB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308" name="그림 307">
                <a:extLst>
                  <a:ext uri="{FF2B5EF4-FFF2-40B4-BE49-F238E27FC236}">
                    <a16:creationId xmlns:a16="http://schemas.microsoft.com/office/drawing/2014/main" id="{38A54303-2435-4CA2-84D8-41C2E25DD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305" name="그림 304">
              <a:extLst>
                <a:ext uri="{FF2B5EF4-FFF2-40B4-BE49-F238E27FC236}">
                  <a16:creationId xmlns:a16="http://schemas.microsoft.com/office/drawing/2014/main" id="{DEB61DAF-6EC8-4CD6-9112-F7F0FF526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25280" y="4300719"/>
              <a:ext cx="100307" cy="122588"/>
            </a:xfrm>
            <a:prstGeom prst="rect">
              <a:avLst/>
            </a:prstGeom>
          </p:spPr>
        </p:pic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DD578BF-7BD5-4E21-A52E-3F5368FCE9BA}"/>
                </a:ext>
              </a:extLst>
            </p:cNvPr>
            <p:cNvSpPr txBox="1"/>
            <p:nvPr/>
          </p:nvSpPr>
          <p:spPr>
            <a:xfrm>
              <a:off x="5081448" y="4792357"/>
              <a:ext cx="542383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DB#2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122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11FD64FA-6D4D-424D-B2AE-5C27D44CCB2B}"/>
              </a:ext>
            </a:extLst>
          </p:cNvPr>
          <p:cNvGrpSpPr/>
          <p:nvPr/>
        </p:nvGrpSpPr>
        <p:grpSpPr>
          <a:xfrm>
            <a:off x="7092162" y="5243753"/>
            <a:ext cx="638787" cy="711051"/>
            <a:chOff x="1088380" y="2378354"/>
            <a:chExt cx="638787" cy="711051"/>
          </a:xfrm>
        </p:grpSpPr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5A272FF8-B872-439B-AF07-4475893C5982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FD243E08-38C3-47C2-8898-728D410ADDD7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317" name="그림 316">
                <a:extLst>
                  <a:ext uri="{FF2B5EF4-FFF2-40B4-BE49-F238E27FC236}">
                    <a16:creationId xmlns:a16="http://schemas.microsoft.com/office/drawing/2014/main" id="{51A647A8-E322-476F-B2B2-295407A20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318" name="그림 317">
                <a:extLst>
                  <a:ext uri="{FF2B5EF4-FFF2-40B4-BE49-F238E27FC236}">
                    <a16:creationId xmlns:a16="http://schemas.microsoft.com/office/drawing/2014/main" id="{3954A729-6C96-4E10-BC01-6A0D04786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312" name="그림 311">
              <a:extLst>
                <a:ext uri="{FF2B5EF4-FFF2-40B4-BE49-F238E27FC236}">
                  <a16:creationId xmlns:a16="http://schemas.microsoft.com/office/drawing/2014/main" id="{B07324B8-6D8B-4145-8715-8531AC11A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59145C99-519A-4CF0-BA55-EC7DD0D2ACCF}"/>
                </a:ext>
              </a:extLst>
            </p:cNvPr>
            <p:cNvSpPr txBox="1"/>
            <p:nvPr/>
          </p:nvSpPr>
          <p:spPr>
            <a:xfrm>
              <a:off x="1157422" y="2889350"/>
              <a:ext cx="500705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기타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141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2636A8B8-4CA4-4B9C-811E-6845FF209503}"/>
              </a:ext>
            </a:extLst>
          </p:cNvPr>
          <p:cNvGrpSpPr/>
          <p:nvPr/>
        </p:nvGrpSpPr>
        <p:grpSpPr>
          <a:xfrm>
            <a:off x="7960889" y="5243753"/>
            <a:ext cx="638787" cy="711051"/>
            <a:chOff x="1088380" y="2378354"/>
            <a:chExt cx="638787" cy="711051"/>
          </a:xfrm>
        </p:grpSpPr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3D7B343A-63F6-472B-8D59-7C9ED6DA33FE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AC1FB995-6B2C-4A6F-BB0D-A5A36549BE86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325" name="그림 324">
                <a:extLst>
                  <a:ext uri="{FF2B5EF4-FFF2-40B4-BE49-F238E27FC236}">
                    <a16:creationId xmlns:a16="http://schemas.microsoft.com/office/drawing/2014/main" id="{D1F5A66E-DF05-45A8-8341-36537FED1F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326" name="그림 325">
                <a:extLst>
                  <a:ext uri="{FF2B5EF4-FFF2-40B4-BE49-F238E27FC236}">
                    <a16:creationId xmlns:a16="http://schemas.microsoft.com/office/drawing/2014/main" id="{AEE0F161-5914-45B8-B4DE-2782F76E00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323" name="그림 322">
              <a:extLst>
                <a:ext uri="{FF2B5EF4-FFF2-40B4-BE49-F238E27FC236}">
                  <a16:creationId xmlns:a16="http://schemas.microsoft.com/office/drawing/2014/main" id="{89FA329A-5ECA-457D-988C-22EA36C63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A12B0482-BB95-41F7-831A-318F6FC8B032}"/>
                </a:ext>
              </a:extLst>
            </p:cNvPr>
            <p:cNvSpPr txBox="1"/>
            <p:nvPr/>
          </p:nvSpPr>
          <p:spPr>
            <a:xfrm>
              <a:off x="1157422" y="2889350"/>
              <a:ext cx="500705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기타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150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C6EB0190-20FA-41F0-BA47-8663E56A29FB}"/>
              </a:ext>
            </a:extLst>
          </p:cNvPr>
          <p:cNvGrpSpPr/>
          <p:nvPr/>
        </p:nvGrpSpPr>
        <p:grpSpPr>
          <a:xfrm>
            <a:off x="8304795" y="4264681"/>
            <a:ext cx="680242" cy="711051"/>
            <a:chOff x="1067653" y="2378354"/>
            <a:chExt cx="680242" cy="711051"/>
          </a:xfrm>
        </p:grpSpPr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73AF25F-5E3A-45A4-8DD4-693F6FA639D6}"/>
                </a:ext>
              </a:extLst>
            </p:cNvPr>
            <p:cNvSpPr/>
            <p:nvPr/>
          </p:nvSpPr>
          <p:spPr>
            <a:xfrm>
              <a:off x="1088380" y="2378354"/>
              <a:ext cx="638787" cy="711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B9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500">
                <a:latin typeface="+mn-ea"/>
              </a:endParaRPr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663453FC-4D57-4928-ADB6-6BC7ABD07F04}"/>
                </a:ext>
              </a:extLst>
            </p:cNvPr>
            <p:cNvGrpSpPr/>
            <p:nvPr/>
          </p:nvGrpSpPr>
          <p:grpSpPr>
            <a:xfrm>
              <a:off x="1174349" y="2528900"/>
              <a:ext cx="471004" cy="369602"/>
              <a:chOff x="777052" y="2875697"/>
              <a:chExt cx="192924" cy="172129"/>
            </a:xfrm>
          </p:grpSpPr>
          <p:pic>
            <p:nvPicPr>
              <p:cNvPr id="334" name="그림 333">
                <a:extLst>
                  <a:ext uri="{FF2B5EF4-FFF2-40B4-BE49-F238E27FC236}">
                    <a16:creationId xmlns:a16="http://schemas.microsoft.com/office/drawing/2014/main" id="{7A2288B4-F1FA-4458-95C9-5310B11EB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052" y="2875697"/>
                <a:ext cx="140581" cy="172129"/>
              </a:xfrm>
              <a:prstGeom prst="rect">
                <a:avLst/>
              </a:prstGeom>
            </p:spPr>
          </p:pic>
          <p:pic>
            <p:nvPicPr>
              <p:cNvPr id="335" name="그림 334">
                <a:extLst>
                  <a:ext uri="{FF2B5EF4-FFF2-40B4-BE49-F238E27FC236}">
                    <a16:creationId xmlns:a16="http://schemas.microsoft.com/office/drawing/2014/main" id="{41621CE4-1F65-4A32-80AA-A661229C0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764" y="2973078"/>
                <a:ext cx="53212" cy="54854"/>
              </a:xfrm>
              <a:prstGeom prst="rect">
                <a:avLst/>
              </a:prstGeom>
            </p:spPr>
          </p:pic>
        </p:grpSp>
        <p:pic>
          <p:nvPicPr>
            <p:cNvPr id="332" name="그림 331">
              <a:extLst>
                <a:ext uri="{FF2B5EF4-FFF2-40B4-BE49-F238E27FC236}">
                  <a16:creationId xmlns:a16="http://schemas.microsoft.com/office/drawing/2014/main" id="{DADA4906-4AD8-4148-A989-FE5AD3F5A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416" y="2397712"/>
              <a:ext cx="100307" cy="122588"/>
            </a:xfrm>
            <a:prstGeom prst="rect">
              <a:avLst/>
            </a:prstGeom>
          </p:spPr>
        </p:pic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49147934-3D4D-470E-8434-8FD33C2EDFEA}"/>
                </a:ext>
              </a:extLst>
            </p:cNvPr>
            <p:cNvSpPr txBox="1"/>
            <p:nvPr/>
          </p:nvSpPr>
          <p:spPr>
            <a:xfrm>
              <a:off x="1067653" y="2889350"/>
              <a:ext cx="680242" cy="200055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형상관리 </a:t>
              </a:r>
              <a:r>
                <a:rPr lang="en-US" altLang="ko-KR" sz="700" dirty="0">
                  <a:latin typeface="+mn-ea"/>
                  <a:ea typeface="+mn-ea"/>
                </a:rPr>
                <a:t>/</a:t>
              </a:r>
              <a:r>
                <a:rPr lang="ko-KR" altLang="en-US" sz="700" dirty="0">
                  <a:latin typeface="+mn-ea"/>
                  <a:ea typeface="+mn-ea"/>
                </a:rPr>
                <a:t> </a:t>
              </a:r>
              <a:r>
                <a:rPr lang="en-US" altLang="ko-KR" sz="700" dirty="0">
                  <a:latin typeface="+mn-ea"/>
                  <a:ea typeface="+mn-ea"/>
                </a:rPr>
                <a:t>132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pic>
        <p:nvPicPr>
          <p:cNvPr id="336" name="그림 335">
            <a:extLst>
              <a:ext uri="{FF2B5EF4-FFF2-40B4-BE49-F238E27FC236}">
                <a16:creationId xmlns:a16="http://schemas.microsoft.com/office/drawing/2014/main" id="{EFF301E8-129A-4D26-8EE1-9F9BE0C551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7506" y="5561675"/>
            <a:ext cx="198651" cy="110818"/>
          </a:xfrm>
          <a:prstGeom prst="rect">
            <a:avLst/>
          </a:prstGeom>
        </p:spPr>
      </p:pic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7A5D7862-9D64-48DE-BBAA-5F2870FEB1A5}"/>
              </a:ext>
            </a:extLst>
          </p:cNvPr>
          <p:cNvSpPr/>
          <p:nvPr/>
        </p:nvSpPr>
        <p:spPr bwMode="auto">
          <a:xfrm>
            <a:off x="5477435" y="1177936"/>
            <a:ext cx="1595718" cy="812229"/>
          </a:xfrm>
          <a:custGeom>
            <a:avLst/>
            <a:gdLst>
              <a:gd name="connsiteX0" fmla="*/ 1595718 w 1595718"/>
              <a:gd name="connsiteY0" fmla="*/ 5405 h 812229"/>
              <a:gd name="connsiteX1" fmla="*/ 1030941 w 1595718"/>
              <a:gd name="connsiteY1" fmla="*/ 77123 h 812229"/>
              <a:gd name="connsiteX2" fmla="*/ 977153 w 1595718"/>
              <a:gd name="connsiteY2" fmla="*/ 543288 h 812229"/>
              <a:gd name="connsiteX3" fmla="*/ 475130 w 1595718"/>
              <a:gd name="connsiteY3" fmla="*/ 561217 h 812229"/>
              <a:gd name="connsiteX4" fmla="*/ 0 w 1595718"/>
              <a:gd name="connsiteY4" fmla="*/ 812229 h 81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718" h="812229">
                <a:moveTo>
                  <a:pt x="1595718" y="5405"/>
                </a:moveTo>
                <a:cubicBezTo>
                  <a:pt x="1364876" y="-3560"/>
                  <a:pt x="1134035" y="-12524"/>
                  <a:pt x="1030941" y="77123"/>
                </a:cubicBezTo>
                <a:cubicBezTo>
                  <a:pt x="927847" y="166770"/>
                  <a:pt x="1069788" y="462606"/>
                  <a:pt x="977153" y="543288"/>
                </a:cubicBezTo>
                <a:cubicBezTo>
                  <a:pt x="884518" y="623970"/>
                  <a:pt x="637989" y="516394"/>
                  <a:pt x="475130" y="561217"/>
                </a:cubicBezTo>
                <a:cubicBezTo>
                  <a:pt x="312271" y="606040"/>
                  <a:pt x="156135" y="709134"/>
                  <a:pt x="0" y="81222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C81A1A9-BB2C-41BE-9461-C84909C57D3C}"/>
              </a:ext>
            </a:extLst>
          </p:cNvPr>
          <p:cNvSpPr txBox="1"/>
          <p:nvPr/>
        </p:nvSpPr>
        <p:spPr>
          <a:xfrm>
            <a:off x="7401272" y="3210321"/>
            <a:ext cx="20377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IP</a:t>
            </a:r>
            <a:r>
              <a:rPr lang="ko-KR" altLang="en-US" sz="700" dirty="0">
                <a:latin typeface="+mn-ea"/>
                <a:ea typeface="+mn-ea"/>
              </a:rPr>
              <a:t>할당 범위</a:t>
            </a:r>
            <a:r>
              <a:rPr lang="en-US" altLang="ko-KR" sz="700" dirty="0">
                <a:latin typeface="+mn-ea"/>
                <a:ea typeface="+mn-ea"/>
              </a:rPr>
              <a:t>: 192.168.211.1 ~ 192.168.211.110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9C4F3DC-CBA6-48FC-BAB8-FED19E8B3A33}"/>
              </a:ext>
            </a:extLst>
          </p:cNvPr>
          <p:cNvSpPr txBox="1"/>
          <p:nvPr/>
        </p:nvSpPr>
        <p:spPr>
          <a:xfrm>
            <a:off x="7401272" y="6132898"/>
            <a:ext cx="21371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IP</a:t>
            </a:r>
            <a:r>
              <a:rPr lang="ko-KR" altLang="en-US" sz="700" dirty="0">
                <a:latin typeface="+mn-ea"/>
                <a:ea typeface="+mn-ea"/>
              </a:rPr>
              <a:t>할당 범위</a:t>
            </a:r>
            <a:r>
              <a:rPr lang="en-US" altLang="ko-KR" sz="700" dirty="0">
                <a:latin typeface="+mn-ea"/>
                <a:ea typeface="+mn-ea"/>
              </a:rPr>
              <a:t>: 192.168.211.111 ~ 192.168.211.160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10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595C04-A745-4D46-AAC8-AC791D0E38FD}"/>
              </a:ext>
            </a:extLst>
          </p:cNvPr>
          <p:cNvGrpSpPr/>
          <p:nvPr/>
        </p:nvGrpSpPr>
        <p:grpSpPr>
          <a:xfrm>
            <a:off x="452500" y="629314"/>
            <a:ext cx="1402923" cy="435153"/>
            <a:chOff x="560512" y="837873"/>
            <a:chExt cx="1402923" cy="435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B8A7D-19F7-4743-91C6-8DC1B098307D}"/>
                </a:ext>
              </a:extLst>
            </p:cNvPr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4.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1D1B4-4C86-4D39-B4BD-AACA77948A42}"/>
                </a:ext>
              </a:extLst>
            </p:cNvPr>
            <p:cNvSpPr txBox="1"/>
            <p:nvPr/>
          </p:nvSpPr>
          <p:spPr>
            <a:xfrm>
              <a:off x="1028564" y="872916"/>
              <a:ext cx="934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IP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8F18E97-472C-4326-8C89-06202C1A9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5037"/>
              </p:ext>
            </p:extLst>
          </p:nvPr>
        </p:nvGraphicFramePr>
        <p:xfrm>
          <a:off x="558038" y="1448780"/>
          <a:ext cx="878745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84">
                  <a:extLst>
                    <a:ext uri="{9D8B030D-6E8A-4147-A177-3AD203B41FA5}">
                      <a16:colId xmlns:a16="http://schemas.microsoft.com/office/drawing/2014/main" val="3945490904"/>
                    </a:ext>
                  </a:extLst>
                </a:gridCol>
                <a:gridCol w="1078338">
                  <a:extLst>
                    <a:ext uri="{9D8B030D-6E8A-4147-A177-3AD203B41FA5}">
                      <a16:colId xmlns:a16="http://schemas.microsoft.com/office/drawing/2014/main" val="474781916"/>
                    </a:ext>
                  </a:extLst>
                </a:gridCol>
                <a:gridCol w="1027996">
                  <a:extLst>
                    <a:ext uri="{9D8B030D-6E8A-4147-A177-3AD203B41FA5}">
                      <a16:colId xmlns:a16="http://schemas.microsoft.com/office/drawing/2014/main" val="2397715286"/>
                    </a:ext>
                  </a:extLst>
                </a:gridCol>
                <a:gridCol w="1027996">
                  <a:extLst>
                    <a:ext uri="{9D8B030D-6E8A-4147-A177-3AD203B41FA5}">
                      <a16:colId xmlns:a16="http://schemas.microsoft.com/office/drawing/2014/main" val="2692017884"/>
                    </a:ext>
                  </a:extLst>
                </a:gridCol>
                <a:gridCol w="1796436">
                  <a:extLst>
                    <a:ext uri="{9D8B030D-6E8A-4147-A177-3AD203B41FA5}">
                      <a16:colId xmlns:a16="http://schemas.microsoft.com/office/drawing/2014/main" val="87292428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378353884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14738417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PC IP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접속</a:t>
                      </a:r>
                      <a:r>
                        <a:rPr lang="en-US" altLang="ko-KR" sz="1200" dirty="0"/>
                        <a:t>IP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용도</a:t>
                      </a:r>
                    </a:p>
                  </a:txBody>
                  <a:tcPr marL="121706" marR="12170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프로토콜</a:t>
                      </a:r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공인</a:t>
                      </a:r>
                      <a:r>
                        <a:rPr lang="en-US" altLang="ko-KR" sz="1200" dirty="0"/>
                        <a:t>IP </a:t>
                      </a:r>
                      <a:r>
                        <a:rPr lang="ko-KR" altLang="en-US" sz="1200" dirty="0"/>
                        <a:t>접근</a:t>
                      </a:r>
                    </a:p>
                  </a:txBody>
                  <a:tcPr marL="121706" marR="12170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사설</a:t>
                      </a:r>
                      <a:r>
                        <a:rPr lang="en-US" altLang="ko-KR" sz="1200" dirty="0"/>
                        <a:t>IP</a:t>
                      </a:r>
                    </a:p>
                  </a:txBody>
                  <a:tcPr marL="121706" marR="12170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포트</a:t>
                      </a:r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122196262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프로토콜</a:t>
                      </a:r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포트</a:t>
                      </a:r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2897246771"/>
                  </a:ext>
                </a:extLst>
              </a:tr>
              <a:tr h="123613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203.224.129.XX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203.224.129.97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Web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SSH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10122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192.168.200.101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2903196509"/>
                  </a:ext>
                </a:extLst>
              </a:tr>
              <a:tr h="150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385984819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2722319072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706" marR="121706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WAS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SSH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11122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192.168.200.111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2378601354"/>
                  </a:ext>
                </a:extLst>
              </a:tr>
              <a:tr h="150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490712578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588538072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706" marR="121706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SSH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12122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192.168.200.121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3831959655"/>
                  </a:ext>
                </a:extLst>
              </a:tr>
              <a:tr h="150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1164980778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187877675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APM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SSH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13122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192.168.200.131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3624226124"/>
                  </a:ext>
                </a:extLst>
              </a:tr>
              <a:tr h="150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159814589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356092572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형상관리</a:t>
                      </a:r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SSH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14122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192.168.200.141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748447259"/>
                  </a:ext>
                </a:extLst>
              </a:tr>
              <a:tr h="150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3595000611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3358690941"/>
                  </a:ext>
                </a:extLst>
              </a:tr>
            </a:tbl>
          </a:graphicData>
        </a:graphic>
      </p:graphicFrame>
      <p:sp>
        <p:nvSpPr>
          <p:cNvPr id="232" name="TextBox 231">
            <a:extLst>
              <a:ext uri="{FF2B5EF4-FFF2-40B4-BE49-F238E27FC236}">
                <a16:creationId xmlns:a16="http://schemas.microsoft.com/office/drawing/2014/main" id="{B0C09C4B-C466-4EDC-B4FF-DAA72C440DD1}"/>
              </a:ext>
            </a:extLst>
          </p:cNvPr>
          <p:cNvSpPr txBox="1"/>
          <p:nvPr/>
        </p:nvSpPr>
        <p:spPr>
          <a:xfrm>
            <a:off x="560512" y="101673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프레임워크 개발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6FC3B91-5528-47B6-A697-B6A835BFAF8B}"/>
              </a:ext>
            </a:extLst>
          </p:cNvPr>
          <p:cNvSpPr txBox="1"/>
          <p:nvPr/>
        </p:nvSpPr>
        <p:spPr>
          <a:xfrm>
            <a:off x="560512" y="6068469"/>
            <a:ext cx="4966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/>
              <a:t>개발서버</a:t>
            </a:r>
            <a:r>
              <a:rPr lang="en-US" altLang="ko-KR" sz="1200" dirty="0"/>
              <a:t>(VM)</a:t>
            </a:r>
            <a:r>
              <a:rPr lang="ko-KR" altLang="en-US" sz="1200" dirty="0"/>
              <a:t> 접속은 공인</a:t>
            </a:r>
            <a:r>
              <a:rPr lang="en-US" altLang="ko-KR" sz="1200" dirty="0"/>
              <a:t>IP</a:t>
            </a:r>
            <a:r>
              <a:rPr lang="ko-KR" altLang="en-US" sz="1200" dirty="0"/>
              <a:t>접근을 통한 포트 포워딩으로 접근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** SSH </a:t>
            </a:r>
            <a:r>
              <a:rPr lang="ko-KR" altLang="en-US" sz="1200" dirty="0"/>
              <a:t>포트 외에 추가 포트 필요시 별도의 포트 포워딩 설정필요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0313204"/>
      </p:ext>
    </p:extLst>
  </p:cSld>
  <p:clrMapOvr>
    <a:masterClrMapping/>
  </p:clrMapOvr>
</p:sld>
</file>

<file path=ppt/theme/theme1.xml><?xml version="1.0" encoding="utf-8"?>
<a:theme xmlns:a="http://schemas.openxmlformats.org/drawingml/2006/main" name="아이티센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5843</TotalTime>
  <Words>1234</Words>
  <Application>Microsoft Office PowerPoint</Application>
  <PresentationFormat>A4 용지(210x297mm)</PresentationFormat>
  <Paragraphs>405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굴림</vt:lpstr>
      <vt:lpstr>맑은 고딕</vt:lpstr>
      <vt:lpstr>바탕</vt:lpstr>
      <vt:lpstr>바탕체</vt:lpstr>
      <vt:lpstr>Century Gothic</vt:lpstr>
      <vt:lpstr>Wingdings</vt:lpstr>
      <vt:lpstr>아이티센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김용현</dc:creator>
  <cp:lastModifiedBy>유 성국</cp:lastModifiedBy>
  <cp:revision>303</cp:revision>
  <cp:lastPrinted>2021-03-11T01:45:57Z</cp:lastPrinted>
  <dcterms:created xsi:type="dcterms:W3CDTF">2011-07-04T04:05:05Z</dcterms:created>
  <dcterms:modified xsi:type="dcterms:W3CDTF">2021-04-12T01:54:42Z</dcterms:modified>
</cp:coreProperties>
</file>