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21" r:id="rId5"/>
    <p:sldId id="322" r:id="rId6"/>
    <p:sldId id="324" r:id="rId7"/>
    <p:sldId id="319" r:id="rId8"/>
    <p:sldId id="320" r:id="rId9"/>
    <p:sldId id="262" r:id="rId10"/>
    <p:sldId id="328" r:id="rId11"/>
    <p:sldId id="329" r:id="rId12"/>
    <p:sldId id="326" r:id="rId13"/>
    <p:sldId id="327" r:id="rId14"/>
    <p:sldId id="331" r:id="rId15"/>
    <p:sldId id="332" r:id="rId16"/>
    <p:sldId id="333" r:id="rId17"/>
    <p:sldId id="334" r:id="rId18"/>
    <p:sldId id="335" r:id="rId19"/>
    <p:sldId id="347" r:id="rId20"/>
    <p:sldId id="350" r:id="rId21"/>
    <p:sldId id="351" r:id="rId22"/>
    <p:sldId id="352" r:id="rId23"/>
    <p:sldId id="338" r:id="rId24"/>
    <p:sldId id="337" r:id="rId25"/>
    <p:sldId id="339" r:id="rId26"/>
    <p:sldId id="341" r:id="rId27"/>
    <p:sldId id="340" r:id="rId28"/>
    <p:sldId id="342" r:id="rId29"/>
    <p:sldId id="344" r:id="rId30"/>
    <p:sldId id="345" r:id="rId31"/>
    <p:sldId id="346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F6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4B545-F22F-455F-B434-008B98B1D252}" v="878" dt="2019-04-27T09:34:44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진" userId="141e71b3e3f1a6c4" providerId="LiveId" clId="{9557A236-A07D-4E8A-BF1F-831C0427D60E}"/>
    <pc:docChg chg="undo custSel addSld delSld modSld sldOrd">
      <pc:chgData name="김 영진" userId="141e71b3e3f1a6c4" providerId="LiveId" clId="{9557A236-A07D-4E8A-BF1F-831C0427D60E}" dt="2019-04-27T09:45:51.833" v="4930" actId="2696"/>
      <pc:docMkLst>
        <pc:docMk/>
      </pc:docMkLst>
      <pc:sldChg chg="modSp">
        <pc:chgData name="김 영진" userId="141e71b3e3f1a6c4" providerId="LiveId" clId="{9557A236-A07D-4E8A-BF1F-831C0427D60E}" dt="2019-04-27T06:07:08.526" v="89" actId="113"/>
        <pc:sldMkLst>
          <pc:docMk/>
          <pc:sldMk cId="1936727822" sldId="256"/>
        </pc:sldMkLst>
        <pc:spChg chg="mod">
          <ac:chgData name="김 영진" userId="141e71b3e3f1a6c4" providerId="LiveId" clId="{9557A236-A07D-4E8A-BF1F-831C0427D60E}" dt="2019-04-27T06:07:08.526" v="89" actId="113"/>
          <ac:spMkLst>
            <pc:docMk/>
            <pc:sldMk cId="1936727822" sldId="256"/>
            <ac:spMk id="8" creationId="{FFCF69D6-BB84-4DDD-A4C1-243DAE31D9B2}"/>
          </ac:spMkLst>
        </pc:spChg>
        <pc:spChg chg="mod">
          <ac:chgData name="김 영진" userId="141e71b3e3f1a6c4" providerId="LiveId" clId="{9557A236-A07D-4E8A-BF1F-831C0427D60E}" dt="2019-04-27T06:06:35.889" v="26"/>
          <ac:spMkLst>
            <pc:docMk/>
            <pc:sldMk cId="1936727822" sldId="256"/>
            <ac:spMk id="9" creationId="{CFBF6B79-DC7C-44E2-B476-15C29973FAC5}"/>
          </ac:spMkLst>
        </pc:spChg>
      </pc:sldChg>
      <pc:sldChg chg="delSp modSp">
        <pc:chgData name="김 영진" userId="141e71b3e3f1a6c4" providerId="LiveId" clId="{9557A236-A07D-4E8A-BF1F-831C0427D60E}" dt="2019-04-27T09:37:05.756" v="4928" actId="478"/>
        <pc:sldMkLst>
          <pc:docMk/>
          <pc:sldMk cId="762844352" sldId="257"/>
        </pc:sldMkLst>
        <pc:spChg chg="mod">
          <ac:chgData name="김 영진" userId="141e71b3e3f1a6c4" providerId="LiveId" clId="{9557A236-A07D-4E8A-BF1F-831C0427D60E}" dt="2019-04-27T06:08:44.266" v="102"/>
          <ac:spMkLst>
            <pc:docMk/>
            <pc:sldMk cId="762844352" sldId="257"/>
            <ac:spMk id="7" creationId="{F246AC6E-1771-40C3-BA6A-68D415198D81}"/>
          </ac:spMkLst>
        </pc:spChg>
        <pc:spChg chg="mod">
          <ac:chgData name="김 영진" userId="141e71b3e3f1a6c4" providerId="LiveId" clId="{9557A236-A07D-4E8A-BF1F-831C0427D60E}" dt="2019-04-27T06:08:52.586" v="121"/>
          <ac:spMkLst>
            <pc:docMk/>
            <pc:sldMk cId="762844352" sldId="257"/>
            <ac:spMk id="9" creationId="{3BF81DE4-663E-4312-A15B-C3124216905C}"/>
          </ac:spMkLst>
        </pc:spChg>
        <pc:spChg chg="mod">
          <ac:chgData name="김 영진" userId="141e71b3e3f1a6c4" providerId="LiveId" clId="{9557A236-A07D-4E8A-BF1F-831C0427D60E}" dt="2019-04-27T06:08:57.787" v="140"/>
          <ac:spMkLst>
            <pc:docMk/>
            <pc:sldMk cId="762844352" sldId="257"/>
            <ac:spMk id="11" creationId="{2DE0A9EC-9934-467E-ADE3-5585C0966319}"/>
          </ac:spMkLst>
        </pc:spChg>
        <pc:spChg chg="del mod topLvl">
          <ac:chgData name="김 영진" userId="141e71b3e3f1a6c4" providerId="LiveId" clId="{9557A236-A07D-4E8A-BF1F-831C0427D60E}" dt="2019-04-27T09:37:03.794" v="4927" actId="478"/>
          <ac:spMkLst>
            <pc:docMk/>
            <pc:sldMk cId="762844352" sldId="257"/>
            <ac:spMk id="16" creationId="{1E9B2604-D90E-4FDE-9591-67AC04CF7351}"/>
          </ac:spMkLst>
        </pc:spChg>
        <pc:spChg chg="del mod topLvl">
          <ac:chgData name="김 영진" userId="141e71b3e3f1a6c4" providerId="LiveId" clId="{9557A236-A07D-4E8A-BF1F-831C0427D60E}" dt="2019-04-27T09:37:05.756" v="4928" actId="478"/>
          <ac:spMkLst>
            <pc:docMk/>
            <pc:sldMk cId="762844352" sldId="257"/>
            <ac:spMk id="17" creationId="{AE455591-F1A5-4149-830E-403727E15041}"/>
          </ac:spMkLst>
        </pc:spChg>
        <pc:grpChg chg="del">
          <ac:chgData name="김 영진" userId="141e71b3e3f1a6c4" providerId="LiveId" clId="{9557A236-A07D-4E8A-BF1F-831C0427D60E}" dt="2019-04-27T09:37:03.794" v="4927" actId="478"/>
          <ac:grpSpMkLst>
            <pc:docMk/>
            <pc:sldMk cId="762844352" sldId="257"/>
            <ac:grpSpMk id="15" creationId="{8F56F79E-425C-4280-96C0-02D7E9833339}"/>
          </ac:grpSpMkLst>
        </pc:grpChg>
      </pc:sldChg>
      <pc:sldChg chg="del">
        <pc:chgData name="김 영진" userId="141e71b3e3f1a6c4" providerId="LiveId" clId="{9557A236-A07D-4E8A-BF1F-831C0427D60E}" dt="2019-04-27T09:36:29.945" v="4910" actId="2696"/>
        <pc:sldMkLst>
          <pc:docMk/>
          <pc:sldMk cId="1482319852" sldId="259"/>
        </pc:sldMkLst>
      </pc:sldChg>
      <pc:sldChg chg="del">
        <pc:chgData name="김 영진" userId="141e71b3e3f1a6c4" providerId="LiveId" clId="{9557A236-A07D-4E8A-BF1F-831C0427D60E}" dt="2019-04-27T09:36:14.180" v="4901" actId="2696"/>
        <pc:sldMkLst>
          <pc:docMk/>
          <pc:sldMk cId="296093456" sldId="260"/>
        </pc:sldMkLst>
      </pc:sldChg>
      <pc:sldChg chg="modSp ord">
        <pc:chgData name="김 영진" userId="141e71b3e3f1a6c4" providerId="LiveId" clId="{9557A236-A07D-4E8A-BF1F-831C0427D60E}" dt="2019-04-27T06:49:28.768" v="1044" actId="1076"/>
        <pc:sldMkLst>
          <pc:docMk/>
          <pc:sldMk cId="2499342729" sldId="262"/>
        </pc:sldMkLst>
        <pc:spChg chg="mod">
          <ac:chgData name="김 영진" userId="141e71b3e3f1a6c4" providerId="LiveId" clId="{9557A236-A07D-4E8A-BF1F-831C0427D60E}" dt="2019-04-27T06:49:28.768" v="1044" actId="1076"/>
          <ac:spMkLst>
            <pc:docMk/>
            <pc:sldMk cId="2499342729" sldId="262"/>
            <ac:spMk id="9" creationId="{CFBF6B79-DC7C-44E2-B476-15C29973FAC5}"/>
          </ac:spMkLst>
        </pc:spChg>
      </pc:sldChg>
      <pc:sldChg chg="del">
        <pc:chgData name="김 영진" userId="141e71b3e3f1a6c4" providerId="LiveId" clId="{9557A236-A07D-4E8A-BF1F-831C0427D60E}" dt="2019-04-27T09:36:29.957" v="4912" actId="2696"/>
        <pc:sldMkLst>
          <pc:docMk/>
          <pc:sldMk cId="717882670" sldId="263"/>
        </pc:sldMkLst>
      </pc:sldChg>
      <pc:sldChg chg="del">
        <pc:chgData name="김 영진" userId="141e71b3e3f1a6c4" providerId="LiveId" clId="{9557A236-A07D-4E8A-BF1F-831C0427D60E}" dt="2019-04-27T09:36:29.952" v="4911" actId="2696"/>
        <pc:sldMkLst>
          <pc:docMk/>
          <pc:sldMk cId="3745959912" sldId="267"/>
        </pc:sldMkLst>
      </pc:sldChg>
      <pc:sldChg chg="del">
        <pc:chgData name="김 영진" userId="141e71b3e3f1a6c4" providerId="LiveId" clId="{9557A236-A07D-4E8A-BF1F-831C0427D60E}" dt="2019-04-27T09:36:14.181" v="4902" actId="2696"/>
        <pc:sldMkLst>
          <pc:docMk/>
          <pc:sldMk cId="3414612040" sldId="268"/>
        </pc:sldMkLst>
      </pc:sldChg>
      <pc:sldChg chg="del">
        <pc:chgData name="김 영진" userId="141e71b3e3f1a6c4" providerId="LiveId" clId="{9557A236-A07D-4E8A-BF1F-831C0427D60E}" dt="2019-04-27T09:36:14.179" v="4900" actId="2696"/>
        <pc:sldMkLst>
          <pc:docMk/>
          <pc:sldMk cId="4089053274" sldId="269"/>
        </pc:sldMkLst>
      </pc:sldChg>
      <pc:sldChg chg="del">
        <pc:chgData name="김 영진" userId="141e71b3e3f1a6c4" providerId="LiveId" clId="{9557A236-A07D-4E8A-BF1F-831C0427D60E}" dt="2019-04-27T09:36:14.177" v="4899" actId="2696"/>
        <pc:sldMkLst>
          <pc:docMk/>
          <pc:sldMk cId="2958852653" sldId="270"/>
        </pc:sldMkLst>
      </pc:sldChg>
      <pc:sldChg chg="del">
        <pc:chgData name="김 영진" userId="141e71b3e3f1a6c4" providerId="LiveId" clId="{9557A236-A07D-4E8A-BF1F-831C0427D60E}" dt="2019-04-27T09:35:48.250" v="4892" actId="2696"/>
        <pc:sldMkLst>
          <pc:docMk/>
          <pc:sldMk cId="2481687327" sldId="271"/>
        </pc:sldMkLst>
      </pc:sldChg>
      <pc:sldChg chg="del">
        <pc:chgData name="김 영진" userId="141e71b3e3f1a6c4" providerId="LiveId" clId="{9557A236-A07D-4E8A-BF1F-831C0427D60E}" dt="2019-04-27T09:36:29.982" v="4917" actId="2696"/>
        <pc:sldMkLst>
          <pc:docMk/>
          <pc:sldMk cId="1362140749" sldId="273"/>
        </pc:sldMkLst>
      </pc:sldChg>
      <pc:sldChg chg="del">
        <pc:chgData name="김 영진" userId="141e71b3e3f1a6c4" providerId="LiveId" clId="{9557A236-A07D-4E8A-BF1F-831C0427D60E}" dt="2019-04-27T09:36:29.962" v="4913" actId="2696"/>
        <pc:sldMkLst>
          <pc:docMk/>
          <pc:sldMk cId="633815022" sldId="274"/>
        </pc:sldMkLst>
      </pc:sldChg>
      <pc:sldChg chg="del">
        <pc:chgData name="김 영진" userId="141e71b3e3f1a6c4" providerId="LiveId" clId="{9557A236-A07D-4E8A-BF1F-831C0427D60E}" dt="2019-04-27T09:36:29.968" v="4914" actId="2696"/>
        <pc:sldMkLst>
          <pc:docMk/>
          <pc:sldMk cId="1216572645" sldId="275"/>
        </pc:sldMkLst>
      </pc:sldChg>
      <pc:sldChg chg="del">
        <pc:chgData name="김 영진" userId="141e71b3e3f1a6c4" providerId="LiveId" clId="{9557A236-A07D-4E8A-BF1F-831C0427D60E}" dt="2019-04-27T09:36:29.972" v="4915" actId="2696"/>
        <pc:sldMkLst>
          <pc:docMk/>
          <pc:sldMk cId="1078420347" sldId="276"/>
        </pc:sldMkLst>
      </pc:sldChg>
      <pc:sldChg chg="del">
        <pc:chgData name="김 영진" userId="141e71b3e3f1a6c4" providerId="LiveId" clId="{9557A236-A07D-4E8A-BF1F-831C0427D60E}" dt="2019-04-27T09:36:29.978" v="4916" actId="2696"/>
        <pc:sldMkLst>
          <pc:docMk/>
          <pc:sldMk cId="1684971990" sldId="277"/>
        </pc:sldMkLst>
      </pc:sldChg>
      <pc:sldChg chg="del">
        <pc:chgData name="김 영진" userId="141e71b3e3f1a6c4" providerId="LiveId" clId="{9557A236-A07D-4E8A-BF1F-831C0427D60E}" dt="2019-04-27T09:36:29.986" v="4918" actId="2696"/>
        <pc:sldMkLst>
          <pc:docMk/>
          <pc:sldMk cId="3591559040" sldId="278"/>
        </pc:sldMkLst>
      </pc:sldChg>
      <pc:sldChg chg="del">
        <pc:chgData name="김 영진" userId="141e71b3e3f1a6c4" providerId="LiveId" clId="{9557A236-A07D-4E8A-BF1F-831C0427D60E}" dt="2019-04-27T09:36:29.990" v="4919" actId="2696"/>
        <pc:sldMkLst>
          <pc:docMk/>
          <pc:sldMk cId="2115471569" sldId="279"/>
        </pc:sldMkLst>
      </pc:sldChg>
      <pc:sldChg chg="del">
        <pc:chgData name="김 영진" userId="141e71b3e3f1a6c4" providerId="LiveId" clId="{9557A236-A07D-4E8A-BF1F-831C0427D60E}" dt="2019-04-27T09:36:29.993" v="4920" actId="2696"/>
        <pc:sldMkLst>
          <pc:docMk/>
          <pc:sldMk cId="2590305074" sldId="280"/>
        </pc:sldMkLst>
      </pc:sldChg>
      <pc:sldChg chg="del">
        <pc:chgData name="김 영진" userId="141e71b3e3f1a6c4" providerId="LiveId" clId="{9557A236-A07D-4E8A-BF1F-831C0427D60E}" dt="2019-04-27T09:36:29.997" v="4921" actId="2696"/>
        <pc:sldMkLst>
          <pc:docMk/>
          <pc:sldMk cId="3688010595" sldId="281"/>
        </pc:sldMkLst>
      </pc:sldChg>
      <pc:sldChg chg="del">
        <pc:chgData name="김 영진" userId="141e71b3e3f1a6c4" providerId="LiveId" clId="{9557A236-A07D-4E8A-BF1F-831C0427D60E}" dt="2019-04-27T09:36:38.944" v="4925" actId="2696"/>
        <pc:sldMkLst>
          <pc:docMk/>
          <pc:sldMk cId="683715358" sldId="282"/>
        </pc:sldMkLst>
      </pc:sldChg>
      <pc:sldChg chg="del">
        <pc:chgData name="김 영진" userId="141e71b3e3f1a6c4" providerId="LiveId" clId="{9557A236-A07D-4E8A-BF1F-831C0427D60E}" dt="2019-04-27T09:36:35.690" v="4923" actId="2696"/>
        <pc:sldMkLst>
          <pc:docMk/>
          <pc:sldMk cId="1910879356" sldId="283"/>
        </pc:sldMkLst>
      </pc:sldChg>
      <pc:sldChg chg="del">
        <pc:chgData name="김 영진" userId="141e71b3e3f1a6c4" providerId="LiveId" clId="{9557A236-A07D-4E8A-BF1F-831C0427D60E}" dt="2019-04-27T09:36:35.691" v="4924" actId="2696"/>
        <pc:sldMkLst>
          <pc:docMk/>
          <pc:sldMk cId="2759375248" sldId="284"/>
        </pc:sldMkLst>
      </pc:sldChg>
      <pc:sldChg chg="del">
        <pc:chgData name="김 영진" userId="141e71b3e3f1a6c4" providerId="LiveId" clId="{9557A236-A07D-4E8A-BF1F-831C0427D60E}" dt="2019-04-27T09:36:35.689" v="4922" actId="2696"/>
        <pc:sldMkLst>
          <pc:docMk/>
          <pc:sldMk cId="694176352" sldId="285"/>
        </pc:sldMkLst>
      </pc:sldChg>
      <pc:sldChg chg="del">
        <pc:chgData name="김 영진" userId="141e71b3e3f1a6c4" providerId="LiveId" clId="{9557A236-A07D-4E8A-BF1F-831C0427D60E}" dt="2019-04-27T09:35:50.650" v="4894" actId="2696"/>
        <pc:sldMkLst>
          <pc:docMk/>
          <pc:sldMk cId="119882661" sldId="286"/>
        </pc:sldMkLst>
      </pc:sldChg>
      <pc:sldChg chg="del">
        <pc:chgData name="김 영진" userId="141e71b3e3f1a6c4" providerId="LiveId" clId="{9557A236-A07D-4E8A-BF1F-831C0427D60E}" dt="2019-04-27T09:36:14.186" v="4905" actId="2696"/>
        <pc:sldMkLst>
          <pc:docMk/>
          <pc:sldMk cId="3894310128" sldId="287"/>
        </pc:sldMkLst>
      </pc:sldChg>
      <pc:sldChg chg="del">
        <pc:chgData name="김 영진" userId="141e71b3e3f1a6c4" providerId="LiveId" clId="{9557A236-A07D-4E8A-BF1F-831C0427D60E}" dt="2019-04-27T09:36:14.187" v="4906" actId="2696"/>
        <pc:sldMkLst>
          <pc:docMk/>
          <pc:sldMk cId="2469227688" sldId="288"/>
        </pc:sldMkLst>
      </pc:sldChg>
      <pc:sldChg chg="del">
        <pc:chgData name="김 영진" userId="141e71b3e3f1a6c4" providerId="LiveId" clId="{9557A236-A07D-4E8A-BF1F-831C0427D60E}" dt="2019-04-27T09:36:14.188" v="4907" actId="2696"/>
        <pc:sldMkLst>
          <pc:docMk/>
          <pc:sldMk cId="368928657" sldId="289"/>
        </pc:sldMkLst>
      </pc:sldChg>
      <pc:sldChg chg="del">
        <pc:chgData name="김 영진" userId="141e71b3e3f1a6c4" providerId="LiveId" clId="{9557A236-A07D-4E8A-BF1F-831C0427D60E}" dt="2019-04-27T09:36:14.185" v="4904" actId="2696"/>
        <pc:sldMkLst>
          <pc:docMk/>
          <pc:sldMk cId="1528415794" sldId="290"/>
        </pc:sldMkLst>
      </pc:sldChg>
      <pc:sldChg chg="del">
        <pc:chgData name="김 영진" userId="141e71b3e3f1a6c4" providerId="LiveId" clId="{9557A236-A07D-4E8A-BF1F-831C0427D60E}" dt="2019-04-27T09:36:14.182" v="4903" actId="2696"/>
        <pc:sldMkLst>
          <pc:docMk/>
          <pc:sldMk cId="3373641326" sldId="291"/>
        </pc:sldMkLst>
      </pc:sldChg>
      <pc:sldChg chg="del">
        <pc:chgData name="김 영진" userId="141e71b3e3f1a6c4" providerId="LiveId" clId="{9557A236-A07D-4E8A-BF1F-831C0427D60E}" dt="2019-04-27T09:36:14.189" v="4908" actId="2696"/>
        <pc:sldMkLst>
          <pc:docMk/>
          <pc:sldMk cId="2703860713" sldId="292"/>
        </pc:sldMkLst>
      </pc:sldChg>
      <pc:sldChg chg="del">
        <pc:chgData name="김 영진" userId="141e71b3e3f1a6c4" providerId="LiveId" clId="{9557A236-A07D-4E8A-BF1F-831C0427D60E}" dt="2019-04-27T09:36:14.173" v="4897" actId="2696"/>
        <pc:sldMkLst>
          <pc:docMk/>
          <pc:sldMk cId="3780648301" sldId="293"/>
        </pc:sldMkLst>
      </pc:sldChg>
      <pc:sldChg chg="del">
        <pc:chgData name="김 영진" userId="141e71b3e3f1a6c4" providerId="LiveId" clId="{9557A236-A07D-4E8A-BF1F-831C0427D60E}" dt="2019-04-27T09:36:14.175" v="4898" actId="2696"/>
        <pc:sldMkLst>
          <pc:docMk/>
          <pc:sldMk cId="1040510590" sldId="296"/>
        </pc:sldMkLst>
      </pc:sldChg>
      <pc:sldChg chg="del">
        <pc:chgData name="김 영진" userId="141e71b3e3f1a6c4" providerId="LiveId" clId="{9557A236-A07D-4E8A-BF1F-831C0427D60E}" dt="2019-04-27T09:35:53.400" v="4896" actId="2696"/>
        <pc:sldMkLst>
          <pc:docMk/>
          <pc:sldMk cId="4001920152" sldId="297"/>
        </pc:sldMkLst>
      </pc:sldChg>
      <pc:sldChg chg="del">
        <pc:chgData name="김 영진" userId="141e71b3e3f1a6c4" providerId="LiveId" clId="{9557A236-A07D-4E8A-BF1F-831C0427D60E}" dt="2019-04-27T09:35:17.582" v="4875" actId="2696"/>
        <pc:sldMkLst>
          <pc:docMk/>
          <pc:sldMk cId="1453657701" sldId="298"/>
        </pc:sldMkLst>
      </pc:sldChg>
      <pc:sldChg chg="del">
        <pc:chgData name="김 영진" userId="141e71b3e3f1a6c4" providerId="LiveId" clId="{9557A236-A07D-4E8A-BF1F-831C0427D60E}" dt="2019-04-27T09:35:40.811" v="4887" actId="2696"/>
        <pc:sldMkLst>
          <pc:docMk/>
          <pc:sldMk cId="1880487099" sldId="299"/>
        </pc:sldMkLst>
      </pc:sldChg>
      <pc:sldChg chg="del">
        <pc:chgData name="김 영진" userId="141e71b3e3f1a6c4" providerId="LiveId" clId="{9557A236-A07D-4E8A-BF1F-831C0427D60E}" dt="2019-04-27T09:35:49.720" v="4893" actId="2696"/>
        <pc:sldMkLst>
          <pc:docMk/>
          <pc:sldMk cId="2357872425" sldId="300"/>
        </pc:sldMkLst>
      </pc:sldChg>
      <pc:sldChg chg="del">
        <pc:chgData name="김 영진" userId="141e71b3e3f1a6c4" providerId="LiveId" clId="{9557A236-A07D-4E8A-BF1F-831C0427D60E}" dt="2019-04-27T09:35:39.425" v="4886" actId="2696"/>
        <pc:sldMkLst>
          <pc:docMk/>
          <pc:sldMk cId="4226128292" sldId="301"/>
        </pc:sldMkLst>
      </pc:sldChg>
      <pc:sldChg chg="del">
        <pc:chgData name="김 영진" userId="141e71b3e3f1a6c4" providerId="LiveId" clId="{9557A236-A07D-4E8A-BF1F-831C0427D60E}" dt="2019-04-27T09:35:47.040" v="4891" actId="2696"/>
        <pc:sldMkLst>
          <pc:docMk/>
          <pc:sldMk cId="2184659563" sldId="302"/>
        </pc:sldMkLst>
      </pc:sldChg>
      <pc:sldChg chg="del">
        <pc:chgData name="김 영진" userId="141e71b3e3f1a6c4" providerId="LiveId" clId="{9557A236-A07D-4E8A-BF1F-831C0427D60E}" dt="2019-04-27T09:35:35.562" v="4883" actId="2696"/>
        <pc:sldMkLst>
          <pc:docMk/>
          <pc:sldMk cId="4203847966" sldId="303"/>
        </pc:sldMkLst>
      </pc:sldChg>
      <pc:sldChg chg="del">
        <pc:chgData name="김 영진" userId="141e71b3e3f1a6c4" providerId="LiveId" clId="{9557A236-A07D-4E8A-BF1F-831C0427D60E}" dt="2019-04-27T09:35:31.787" v="4880" actId="2696"/>
        <pc:sldMkLst>
          <pc:docMk/>
          <pc:sldMk cId="522601643" sldId="304"/>
        </pc:sldMkLst>
      </pc:sldChg>
      <pc:sldChg chg="del">
        <pc:chgData name="김 영진" userId="141e71b3e3f1a6c4" providerId="LiveId" clId="{9557A236-A07D-4E8A-BF1F-831C0427D60E}" dt="2019-04-27T09:35:38.492" v="4885" actId="2696"/>
        <pc:sldMkLst>
          <pc:docMk/>
          <pc:sldMk cId="751911771" sldId="305"/>
        </pc:sldMkLst>
      </pc:sldChg>
      <pc:sldChg chg="del">
        <pc:chgData name="김 영진" userId="141e71b3e3f1a6c4" providerId="LiveId" clId="{9557A236-A07D-4E8A-BF1F-831C0427D60E}" dt="2019-04-27T09:35:37.480" v="4884" actId="2696"/>
        <pc:sldMkLst>
          <pc:docMk/>
          <pc:sldMk cId="4187381435" sldId="306"/>
        </pc:sldMkLst>
      </pc:sldChg>
      <pc:sldChg chg="del">
        <pc:chgData name="김 영진" userId="141e71b3e3f1a6c4" providerId="LiveId" clId="{9557A236-A07D-4E8A-BF1F-831C0427D60E}" dt="2019-04-27T09:35:46.242" v="4890" actId="2696"/>
        <pc:sldMkLst>
          <pc:docMk/>
          <pc:sldMk cId="3323997672" sldId="307"/>
        </pc:sldMkLst>
      </pc:sldChg>
      <pc:sldChg chg="del">
        <pc:chgData name="김 영진" userId="141e71b3e3f1a6c4" providerId="LiveId" clId="{9557A236-A07D-4E8A-BF1F-831C0427D60E}" dt="2019-04-27T09:35:34.540" v="4882" actId="2696"/>
        <pc:sldMkLst>
          <pc:docMk/>
          <pc:sldMk cId="1469148842" sldId="308"/>
        </pc:sldMkLst>
      </pc:sldChg>
      <pc:sldChg chg="del">
        <pc:chgData name="김 영진" userId="141e71b3e3f1a6c4" providerId="LiveId" clId="{9557A236-A07D-4E8A-BF1F-831C0427D60E}" dt="2019-04-27T09:35:32.697" v="4881" actId="2696"/>
        <pc:sldMkLst>
          <pc:docMk/>
          <pc:sldMk cId="1770137797" sldId="309"/>
        </pc:sldMkLst>
      </pc:sldChg>
      <pc:sldChg chg="del">
        <pc:chgData name="김 영진" userId="141e71b3e3f1a6c4" providerId="LiveId" clId="{9557A236-A07D-4E8A-BF1F-831C0427D60E}" dt="2019-04-27T09:35:30.083" v="4879" actId="2696"/>
        <pc:sldMkLst>
          <pc:docMk/>
          <pc:sldMk cId="2008961536" sldId="310"/>
        </pc:sldMkLst>
      </pc:sldChg>
      <pc:sldChg chg="del">
        <pc:chgData name="김 영진" userId="141e71b3e3f1a6c4" providerId="LiveId" clId="{9557A236-A07D-4E8A-BF1F-831C0427D60E}" dt="2019-04-27T09:35:45.315" v="4889" actId="2696"/>
        <pc:sldMkLst>
          <pc:docMk/>
          <pc:sldMk cId="237299700" sldId="311"/>
        </pc:sldMkLst>
      </pc:sldChg>
      <pc:sldChg chg="del">
        <pc:chgData name="김 영진" userId="141e71b3e3f1a6c4" providerId="LiveId" clId="{9557A236-A07D-4E8A-BF1F-831C0427D60E}" dt="2019-04-27T09:35:27.879" v="4878" actId="2696"/>
        <pc:sldMkLst>
          <pc:docMk/>
          <pc:sldMk cId="2595839314" sldId="312"/>
        </pc:sldMkLst>
      </pc:sldChg>
      <pc:sldChg chg="del">
        <pc:chgData name="김 영진" userId="141e71b3e3f1a6c4" providerId="LiveId" clId="{9557A236-A07D-4E8A-BF1F-831C0427D60E}" dt="2019-04-27T09:35:20.912" v="4877" actId="2696"/>
        <pc:sldMkLst>
          <pc:docMk/>
          <pc:sldMk cId="11118146" sldId="313"/>
        </pc:sldMkLst>
      </pc:sldChg>
      <pc:sldChg chg="del">
        <pc:chgData name="김 영진" userId="141e71b3e3f1a6c4" providerId="LiveId" clId="{9557A236-A07D-4E8A-BF1F-831C0427D60E}" dt="2019-04-27T09:35:19.163" v="4876" actId="2696"/>
        <pc:sldMkLst>
          <pc:docMk/>
          <pc:sldMk cId="1714833506" sldId="314"/>
        </pc:sldMkLst>
      </pc:sldChg>
      <pc:sldChg chg="del">
        <pc:chgData name="김 영진" userId="141e71b3e3f1a6c4" providerId="LiveId" clId="{9557A236-A07D-4E8A-BF1F-831C0427D60E}" dt="2019-04-27T09:35:52.016" v="4895" actId="2696"/>
        <pc:sldMkLst>
          <pc:docMk/>
          <pc:sldMk cId="389861571" sldId="315"/>
        </pc:sldMkLst>
      </pc:sldChg>
      <pc:sldChg chg="del">
        <pc:chgData name="김 영진" userId="141e71b3e3f1a6c4" providerId="LiveId" clId="{9557A236-A07D-4E8A-BF1F-831C0427D60E}" dt="2019-04-27T09:35:41.954" v="4888" actId="2696"/>
        <pc:sldMkLst>
          <pc:docMk/>
          <pc:sldMk cId="3029896593" sldId="316"/>
        </pc:sldMkLst>
      </pc:sldChg>
      <pc:sldChg chg="del">
        <pc:chgData name="김 영진" userId="141e71b3e3f1a6c4" providerId="LiveId" clId="{9557A236-A07D-4E8A-BF1F-831C0427D60E}" dt="2019-04-27T09:35:16.111" v="4874" actId="2696"/>
        <pc:sldMkLst>
          <pc:docMk/>
          <pc:sldMk cId="2507720948" sldId="317"/>
        </pc:sldMkLst>
      </pc:sldChg>
      <pc:sldChg chg="addSp modSp add ord">
        <pc:chgData name="김 영진" userId="141e71b3e3f1a6c4" providerId="LiveId" clId="{9557A236-A07D-4E8A-BF1F-831C0427D60E}" dt="2019-04-27T06:47:05.976" v="982"/>
        <pc:sldMkLst>
          <pc:docMk/>
          <pc:sldMk cId="1555984177" sldId="318"/>
        </pc:sldMkLst>
        <pc:spChg chg="add mod">
          <ac:chgData name="김 영진" userId="141e71b3e3f1a6c4" providerId="LiveId" clId="{9557A236-A07D-4E8A-BF1F-831C0427D60E}" dt="2019-04-27T06:47:01.212" v="981" actId="1076"/>
          <ac:spMkLst>
            <pc:docMk/>
            <pc:sldMk cId="1555984177" sldId="318"/>
            <ac:spMk id="4" creationId="{2B1F4FEE-22D7-4D6E-B499-ACE8D2F28E79}"/>
          </ac:spMkLst>
        </pc:spChg>
        <pc:spChg chg="mod">
          <ac:chgData name="김 영진" userId="141e71b3e3f1a6c4" providerId="LiveId" clId="{9557A236-A07D-4E8A-BF1F-831C0427D60E}" dt="2019-04-27T06:28:11.070" v="689" actId="1076"/>
          <ac:spMkLst>
            <pc:docMk/>
            <pc:sldMk cId="1555984177" sldId="318"/>
            <ac:spMk id="9" creationId="{CFBF6B79-DC7C-44E2-B476-15C29973FAC5}"/>
          </ac:spMkLst>
        </pc:spChg>
      </pc:sldChg>
      <pc:sldChg chg="add del setBg">
        <pc:chgData name="김 영진" userId="141e71b3e3f1a6c4" providerId="LiveId" clId="{9557A236-A07D-4E8A-BF1F-831C0427D60E}" dt="2019-04-27T06:10:54.734" v="214"/>
        <pc:sldMkLst>
          <pc:docMk/>
          <pc:sldMk cId="1991793004" sldId="318"/>
        </pc:sldMkLst>
      </pc:sldChg>
      <pc:sldChg chg="modSp add ord">
        <pc:chgData name="김 영진" userId="141e71b3e3f1a6c4" providerId="LiveId" clId="{9557A236-A07D-4E8A-BF1F-831C0427D60E}" dt="2019-04-27T06:16:24.537" v="521" actId="403"/>
        <pc:sldMkLst>
          <pc:docMk/>
          <pc:sldMk cId="3665063684" sldId="319"/>
        </pc:sldMkLst>
        <pc:spChg chg="mod">
          <ac:chgData name="김 영진" userId="141e71b3e3f1a6c4" providerId="LiveId" clId="{9557A236-A07D-4E8A-BF1F-831C0427D60E}" dt="2019-04-27T06:16:24.537" v="521" actId="403"/>
          <ac:spMkLst>
            <pc:docMk/>
            <pc:sldMk cId="3665063684" sldId="319"/>
            <ac:spMk id="9" creationId="{CFBF6B79-DC7C-44E2-B476-15C29973FAC5}"/>
          </ac:spMkLst>
        </pc:spChg>
      </pc:sldChg>
      <pc:sldChg chg="addSp delSp modSp add ord">
        <pc:chgData name="김 영진" userId="141e71b3e3f1a6c4" providerId="LiveId" clId="{9557A236-A07D-4E8A-BF1F-831C0427D60E}" dt="2019-04-27T06:21:32.984" v="586" actId="404"/>
        <pc:sldMkLst>
          <pc:docMk/>
          <pc:sldMk cId="3316524926" sldId="320"/>
        </pc:sldMkLst>
        <pc:spChg chg="add mod">
          <ac:chgData name="김 영진" userId="141e71b3e3f1a6c4" providerId="LiveId" clId="{9557A236-A07D-4E8A-BF1F-831C0427D60E}" dt="2019-04-27T06:21:27.999" v="584" actId="1076"/>
          <ac:spMkLst>
            <pc:docMk/>
            <pc:sldMk cId="3316524926" sldId="320"/>
            <ac:spMk id="5" creationId="{A7CB1484-DCA8-4D3D-A65F-99A653821B00}"/>
          </ac:spMkLst>
        </pc:spChg>
        <pc:spChg chg="mod">
          <ac:chgData name="김 영진" userId="141e71b3e3f1a6c4" providerId="LiveId" clId="{9557A236-A07D-4E8A-BF1F-831C0427D60E}" dt="2019-04-27T06:21:32.984" v="586" actId="404"/>
          <ac:spMkLst>
            <pc:docMk/>
            <pc:sldMk cId="3316524926" sldId="320"/>
            <ac:spMk id="9" creationId="{CFBF6B79-DC7C-44E2-B476-15C29973FAC5}"/>
          </ac:spMkLst>
        </pc:spChg>
        <pc:picChg chg="del">
          <ac:chgData name="김 영진" userId="141e71b3e3f1a6c4" providerId="LiveId" clId="{9557A236-A07D-4E8A-BF1F-831C0427D60E}" dt="2019-04-27T06:18:54.323" v="524" actId="478"/>
          <ac:picMkLst>
            <pc:docMk/>
            <pc:sldMk cId="3316524926" sldId="320"/>
            <ac:picMk id="3" creationId="{39061296-0688-49E9-A7C0-5E9593F31BEF}"/>
          </ac:picMkLst>
        </pc:picChg>
      </pc:sldChg>
      <pc:sldChg chg="addSp delSp modSp add ord">
        <pc:chgData name="김 영진" userId="141e71b3e3f1a6c4" providerId="LiveId" clId="{9557A236-A07D-4E8A-BF1F-831C0427D60E}" dt="2019-04-27T06:42:52.326" v="975"/>
        <pc:sldMkLst>
          <pc:docMk/>
          <pc:sldMk cId="93245304" sldId="321"/>
        </pc:sldMkLst>
        <pc:spChg chg="add del mod">
          <ac:chgData name="김 영진" userId="141e71b3e3f1a6c4" providerId="LiveId" clId="{9557A236-A07D-4E8A-BF1F-831C0427D60E}" dt="2019-04-27T06:29:58.805" v="755" actId="478"/>
          <ac:spMkLst>
            <pc:docMk/>
            <pc:sldMk cId="93245304" sldId="321"/>
            <ac:spMk id="5" creationId="{0727210D-557C-46CC-9F75-DE1F13E4F5C8}"/>
          </ac:spMkLst>
        </pc:spChg>
        <pc:spChg chg="del mod">
          <ac:chgData name="김 영진" userId="141e71b3e3f1a6c4" providerId="LiveId" clId="{9557A236-A07D-4E8A-BF1F-831C0427D60E}" dt="2019-04-27T06:24:39.151" v="604"/>
          <ac:spMkLst>
            <pc:docMk/>
            <pc:sldMk cId="93245304" sldId="321"/>
            <ac:spMk id="9" creationId="{CFBF6B79-DC7C-44E2-B476-15C29973FAC5}"/>
          </ac:spMkLst>
        </pc:spChg>
        <pc:picChg chg="add del mod">
          <ac:chgData name="김 영진" userId="141e71b3e3f1a6c4" providerId="LiveId" clId="{9557A236-A07D-4E8A-BF1F-831C0427D60E}" dt="2019-04-27T06:30:57.996" v="756" actId="478"/>
          <ac:picMkLst>
            <pc:docMk/>
            <pc:sldMk cId="93245304" sldId="321"/>
            <ac:picMk id="2" creationId="{C9A914E9-77A1-4A19-8F8B-5CE843687F86}"/>
          </ac:picMkLst>
        </pc:picChg>
        <pc:picChg chg="add mod">
          <ac:chgData name="김 영진" userId="141e71b3e3f1a6c4" providerId="LiveId" clId="{9557A236-A07D-4E8A-BF1F-831C0427D60E}" dt="2019-04-27T06:31:21.479" v="759" actId="1076"/>
          <ac:picMkLst>
            <pc:docMk/>
            <pc:sldMk cId="93245304" sldId="321"/>
            <ac:picMk id="3" creationId="{750B44A2-CF2F-4654-842B-91091DF53A86}"/>
          </ac:picMkLst>
        </pc:picChg>
      </pc:sldChg>
      <pc:sldChg chg="add del setBg">
        <pc:chgData name="김 영진" userId="141e71b3e3f1a6c4" providerId="LiveId" clId="{9557A236-A07D-4E8A-BF1F-831C0427D60E}" dt="2019-04-27T06:31:32.797" v="761"/>
        <pc:sldMkLst>
          <pc:docMk/>
          <pc:sldMk cId="1472617086" sldId="322"/>
        </pc:sldMkLst>
      </pc:sldChg>
      <pc:sldChg chg="addSp delSp modSp add ord">
        <pc:chgData name="김 영진" userId="141e71b3e3f1a6c4" providerId="LiveId" clId="{9557A236-A07D-4E8A-BF1F-831C0427D60E}" dt="2019-04-27T06:42:45.375" v="974"/>
        <pc:sldMkLst>
          <pc:docMk/>
          <pc:sldMk cId="4019586780" sldId="322"/>
        </pc:sldMkLst>
        <pc:spChg chg="add mod">
          <ac:chgData name="김 영진" userId="141e71b3e3f1a6c4" providerId="LiveId" clId="{9557A236-A07D-4E8A-BF1F-831C0427D60E}" dt="2019-04-27T06:36:16.974" v="918" actId="1076"/>
          <ac:spMkLst>
            <pc:docMk/>
            <pc:sldMk cId="4019586780" sldId="322"/>
            <ac:spMk id="5" creationId="{303D93A4-8747-424D-857E-4A1CE66FB4AD}"/>
          </ac:spMkLst>
        </pc:spChg>
        <pc:spChg chg="del mod">
          <ac:chgData name="김 영진" userId="141e71b3e3f1a6c4" providerId="LiveId" clId="{9557A236-A07D-4E8A-BF1F-831C0427D60E}" dt="2019-04-27T06:32:05.690" v="765" actId="478"/>
          <ac:spMkLst>
            <pc:docMk/>
            <pc:sldMk cId="4019586780" sldId="322"/>
            <ac:spMk id="9" creationId="{CFBF6B79-DC7C-44E2-B476-15C29973FAC5}"/>
          </ac:spMkLst>
        </pc:spChg>
        <pc:picChg chg="add mod">
          <ac:chgData name="김 영진" userId="141e71b3e3f1a6c4" providerId="LiveId" clId="{9557A236-A07D-4E8A-BF1F-831C0427D60E}" dt="2019-04-27T06:32:15.040" v="770" actId="1076"/>
          <ac:picMkLst>
            <pc:docMk/>
            <pc:sldMk cId="4019586780" sldId="322"/>
            <ac:picMk id="2" creationId="{D7B86220-98AB-4B67-B7A8-349A4772E34E}"/>
          </ac:picMkLst>
        </pc:picChg>
      </pc:sldChg>
      <pc:sldChg chg="addSp delSp modSp add del ord">
        <pc:chgData name="김 영진" userId="141e71b3e3f1a6c4" providerId="LiveId" clId="{9557A236-A07D-4E8A-BF1F-831C0427D60E}" dt="2019-04-27T07:25:42.075" v="1504" actId="2696"/>
        <pc:sldMkLst>
          <pc:docMk/>
          <pc:sldMk cId="4080113345" sldId="323"/>
        </pc:sldMkLst>
        <pc:spChg chg="add mod">
          <ac:chgData name="김 영진" userId="141e71b3e3f1a6c4" providerId="LiveId" clId="{9557A236-A07D-4E8A-BF1F-831C0427D60E}" dt="2019-04-27T06:39:08.867" v="959" actId="207"/>
          <ac:spMkLst>
            <pc:docMk/>
            <pc:sldMk cId="4080113345" sldId="323"/>
            <ac:spMk id="6" creationId="{7F566EB1-DFB2-40AF-A050-2C1C0B94311D}"/>
          </ac:spMkLst>
        </pc:spChg>
        <pc:spChg chg="add del">
          <ac:chgData name="김 영진" userId="141e71b3e3f1a6c4" providerId="LiveId" clId="{9557A236-A07D-4E8A-BF1F-831C0427D60E}" dt="2019-04-27T06:39:17.116" v="961"/>
          <ac:spMkLst>
            <pc:docMk/>
            <pc:sldMk cId="4080113345" sldId="323"/>
            <ac:spMk id="7" creationId="{5DC88141-6AA5-438A-956D-9D4DCB5A39BA}"/>
          </ac:spMkLst>
        </pc:spChg>
        <pc:picChg chg="add del mod">
          <ac:chgData name="김 영진" userId="141e71b3e3f1a6c4" providerId="LiveId" clId="{9557A236-A07D-4E8A-BF1F-831C0427D60E}" dt="2019-04-27T06:38:01.937" v="925" actId="478"/>
          <ac:picMkLst>
            <pc:docMk/>
            <pc:sldMk cId="4080113345" sldId="323"/>
            <ac:picMk id="2" creationId="{E232099A-488D-4803-9316-4EF893AA6D91}"/>
          </ac:picMkLst>
        </pc:picChg>
        <pc:picChg chg="del">
          <ac:chgData name="김 영진" userId="141e71b3e3f1a6c4" providerId="LiveId" clId="{9557A236-A07D-4E8A-BF1F-831C0427D60E}" dt="2019-04-27T06:37:39.644" v="921" actId="478"/>
          <ac:picMkLst>
            <pc:docMk/>
            <pc:sldMk cId="4080113345" sldId="323"/>
            <ac:picMk id="3" creationId="{750B44A2-CF2F-4654-842B-91091DF53A86}"/>
          </ac:picMkLst>
        </pc:picChg>
        <pc:picChg chg="add del mod">
          <ac:chgData name="김 영진" userId="141e71b3e3f1a6c4" providerId="LiveId" clId="{9557A236-A07D-4E8A-BF1F-831C0427D60E}" dt="2019-04-27T07:24:00.663" v="1493"/>
          <ac:picMkLst>
            <pc:docMk/>
            <pc:sldMk cId="4080113345" sldId="323"/>
            <ac:picMk id="4" creationId="{E149C896-477A-4354-9B28-7CF9B3812834}"/>
          </ac:picMkLst>
        </pc:picChg>
      </pc:sldChg>
      <pc:sldChg chg="addSp delSp modSp add ord">
        <pc:chgData name="김 영진" userId="141e71b3e3f1a6c4" providerId="LiveId" clId="{9557A236-A07D-4E8A-BF1F-831C0427D60E}" dt="2019-04-27T07:25:59.502" v="1527"/>
        <pc:sldMkLst>
          <pc:docMk/>
          <pc:sldMk cId="1960050825" sldId="324"/>
        </pc:sldMkLst>
        <pc:spChg chg="add mod">
          <ac:chgData name="김 영진" userId="141e71b3e3f1a6c4" providerId="LiveId" clId="{9557A236-A07D-4E8A-BF1F-831C0427D60E}" dt="2019-04-27T07:25:54.399" v="1515"/>
          <ac:spMkLst>
            <pc:docMk/>
            <pc:sldMk cId="1960050825" sldId="324"/>
            <ac:spMk id="7" creationId="{2E43AB12-8988-4CB8-B1E3-68491608F919}"/>
          </ac:spMkLst>
        </pc:spChg>
        <pc:spChg chg="add mod">
          <ac:chgData name="김 영진" userId="141e71b3e3f1a6c4" providerId="LiveId" clId="{9557A236-A07D-4E8A-BF1F-831C0427D60E}" dt="2019-04-27T07:25:59.502" v="1527"/>
          <ac:spMkLst>
            <pc:docMk/>
            <pc:sldMk cId="1960050825" sldId="324"/>
            <ac:spMk id="9" creationId="{27D09120-EF07-4A99-9412-DEDAB61CAAA2}"/>
          </ac:spMkLst>
        </pc:spChg>
        <pc:spChg chg="add mod">
          <ac:chgData name="김 영진" userId="141e71b3e3f1a6c4" providerId="LiveId" clId="{9557A236-A07D-4E8A-BF1F-831C0427D60E}" dt="2019-04-27T07:25:56.866" v="1521"/>
          <ac:spMkLst>
            <pc:docMk/>
            <pc:sldMk cId="1960050825" sldId="324"/>
            <ac:spMk id="12" creationId="{68D1739E-29F6-46C4-ABA0-957BF806371F}"/>
          </ac:spMkLst>
        </pc:spChg>
        <pc:picChg chg="add mod">
          <ac:chgData name="김 영진" userId="141e71b3e3f1a6c4" providerId="LiveId" clId="{9557A236-A07D-4E8A-BF1F-831C0427D60E}" dt="2019-04-27T07:22:52.978" v="1485" actId="1076"/>
          <ac:picMkLst>
            <pc:docMk/>
            <pc:sldMk cId="1960050825" sldId="324"/>
            <ac:picMk id="2" creationId="{69D53478-1648-4E27-9685-E3F908BB8030}"/>
          </ac:picMkLst>
        </pc:picChg>
        <pc:picChg chg="del">
          <ac:chgData name="김 영진" userId="141e71b3e3f1a6c4" providerId="LiveId" clId="{9557A236-A07D-4E8A-BF1F-831C0427D60E}" dt="2019-04-27T06:39:33.958" v="963" actId="478"/>
          <ac:picMkLst>
            <pc:docMk/>
            <pc:sldMk cId="1960050825" sldId="324"/>
            <ac:picMk id="4" creationId="{E149C896-477A-4354-9B28-7CF9B3812834}"/>
          </ac:picMkLst>
        </pc:picChg>
        <pc:picChg chg="add mod">
          <ac:chgData name="김 영진" userId="141e71b3e3f1a6c4" providerId="LiveId" clId="{9557A236-A07D-4E8A-BF1F-831C0427D60E}" dt="2019-04-27T07:24:14.962" v="1499" actId="1076"/>
          <ac:picMkLst>
            <pc:docMk/>
            <pc:sldMk cId="1960050825" sldId="324"/>
            <ac:picMk id="8" creationId="{A1EC76C6-7D2D-4A14-AE16-5965244077BF}"/>
          </ac:picMkLst>
        </pc:picChg>
        <pc:picChg chg="add mod">
          <ac:chgData name="김 영진" userId="141e71b3e3f1a6c4" providerId="LiveId" clId="{9557A236-A07D-4E8A-BF1F-831C0427D60E}" dt="2019-04-27T07:24:17.131" v="1500" actId="1076"/>
          <ac:picMkLst>
            <pc:docMk/>
            <pc:sldMk cId="1960050825" sldId="324"/>
            <ac:picMk id="11" creationId="{B0BFBEF9-6478-4B9C-8487-540EB0272447}"/>
          </ac:picMkLst>
        </pc:picChg>
      </pc:sldChg>
      <pc:sldChg chg="addSp delSp modSp add del ord">
        <pc:chgData name="김 영진" userId="141e71b3e3f1a6c4" providerId="LiveId" clId="{9557A236-A07D-4E8A-BF1F-831C0427D60E}" dt="2019-04-27T07:25:43.119" v="1505" actId="2696"/>
        <pc:sldMkLst>
          <pc:docMk/>
          <pc:sldMk cId="1428286068" sldId="325"/>
        </pc:sldMkLst>
        <pc:spChg chg="add mod">
          <ac:chgData name="김 영진" userId="141e71b3e3f1a6c4" providerId="LiveId" clId="{9557A236-A07D-4E8A-BF1F-831C0427D60E}" dt="2019-04-27T06:40:26.477" v="973" actId="1076"/>
          <ac:spMkLst>
            <pc:docMk/>
            <pc:sldMk cId="1428286068" sldId="325"/>
            <ac:spMk id="8" creationId="{CD2CE354-52F6-4667-A63D-DEC07F9529B0}"/>
          </ac:spMkLst>
        </pc:spChg>
        <pc:picChg chg="del">
          <ac:chgData name="김 영진" userId="141e71b3e3f1a6c4" providerId="LiveId" clId="{9557A236-A07D-4E8A-BF1F-831C0427D60E}" dt="2019-04-27T06:40:11.336" v="969" actId="478"/>
          <ac:picMkLst>
            <pc:docMk/>
            <pc:sldMk cId="1428286068" sldId="325"/>
            <ac:picMk id="2" creationId="{69D53478-1648-4E27-9685-E3F908BB8030}"/>
          </ac:picMkLst>
        </pc:picChg>
        <pc:picChg chg="add del mod">
          <ac:chgData name="김 영진" userId="141e71b3e3f1a6c4" providerId="LiveId" clId="{9557A236-A07D-4E8A-BF1F-831C0427D60E}" dt="2019-04-27T07:23:37.897" v="1487"/>
          <ac:picMkLst>
            <pc:docMk/>
            <pc:sldMk cId="1428286068" sldId="325"/>
            <ac:picMk id="3" creationId="{55AD235B-ECCE-4117-B23C-1824AABCF14A}"/>
          </ac:picMkLst>
        </pc:picChg>
      </pc:sldChg>
      <pc:sldChg chg="addSp modSp add ord">
        <pc:chgData name="김 영진" userId="141e71b3e3f1a6c4" providerId="LiveId" clId="{9557A236-A07D-4E8A-BF1F-831C0427D60E}" dt="2019-04-27T07:05:58.763" v="1081" actId="1076"/>
        <pc:sldMkLst>
          <pc:docMk/>
          <pc:sldMk cId="2032747779" sldId="326"/>
        </pc:sldMkLst>
        <pc:spChg chg="mod">
          <ac:chgData name="김 영진" userId="141e71b3e3f1a6c4" providerId="LiveId" clId="{9557A236-A07D-4E8A-BF1F-831C0427D60E}" dt="2019-04-27T07:05:44.011" v="1078" actId="1076"/>
          <ac:spMkLst>
            <pc:docMk/>
            <pc:sldMk cId="2032747779" sldId="326"/>
            <ac:spMk id="9" creationId="{CFBF6B79-DC7C-44E2-B476-15C29973FAC5}"/>
          </ac:spMkLst>
        </pc:spChg>
        <pc:spChg chg="mod">
          <ac:chgData name="김 영진" userId="141e71b3e3f1a6c4" providerId="LiveId" clId="{9557A236-A07D-4E8A-BF1F-831C0427D60E}" dt="2019-04-27T07:05:36.586" v="1077" actId="1076"/>
          <ac:spMkLst>
            <pc:docMk/>
            <pc:sldMk cId="2032747779" sldId="326"/>
            <ac:spMk id="10" creationId="{A96A9DDF-AF1A-45DA-8AA4-E6173574676A}"/>
          </ac:spMkLst>
        </pc:spChg>
        <pc:picChg chg="add mod">
          <ac:chgData name="김 영진" userId="141e71b3e3f1a6c4" providerId="LiveId" clId="{9557A236-A07D-4E8A-BF1F-831C0427D60E}" dt="2019-04-27T07:05:58.763" v="1081" actId="1076"/>
          <ac:picMkLst>
            <pc:docMk/>
            <pc:sldMk cId="2032747779" sldId="326"/>
            <ac:picMk id="2" creationId="{05FD6E3A-EDD8-43E9-9E8F-DFC68EEBB333}"/>
          </ac:picMkLst>
        </pc:picChg>
      </pc:sldChg>
      <pc:sldChg chg="modSp add ord">
        <pc:chgData name="김 영진" userId="141e71b3e3f1a6c4" providerId="LiveId" clId="{9557A236-A07D-4E8A-BF1F-831C0427D60E}" dt="2019-04-27T07:15:47.554" v="1377" actId="113"/>
        <pc:sldMkLst>
          <pc:docMk/>
          <pc:sldMk cId="1331665530" sldId="327"/>
        </pc:sldMkLst>
        <pc:spChg chg="mod">
          <ac:chgData name="김 영진" userId="141e71b3e3f1a6c4" providerId="LiveId" clId="{9557A236-A07D-4E8A-BF1F-831C0427D60E}" dt="2019-04-27T07:15:47.554" v="1377" actId="113"/>
          <ac:spMkLst>
            <pc:docMk/>
            <pc:sldMk cId="1331665530" sldId="327"/>
            <ac:spMk id="9" creationId="{CFBF6B79-DC7C-44E2-B476-15C29973FAC5}"/>
          </ac:spMkLst>
        </pc:spChg>
      </pc:sldChg>
      <pc:sldChg chg="modSp add">
        <pc:chgData name="김 영진" userId="141e71b3e3f1a6c4" providerId="LiveId" clId="{9557A236-A07D-4E8A-BF1F-831C0427D60E}" dt="2019-04-27T07:18:15.524" v="1397" actId="1076"/>
        <pc:sldMkLst>
          <pc:docMk/>
          <pc:sldMk cId="2879884456" sldId="328"/>
        </pc:sldMkLst>
        <pc:spChg chg="mod">
          <ac:chgData name="김 영진" userId="141e71b3e3f1a6c4" providerId="LiveId" clId="{9557A236-A07D-4E8A-BF1F-831C0427D60E}" dt="2019-04-27T07:18:15.524" v="1397" actId="1076"/>
          <ac:spMkLst>
            <pc:docMk/>
            <pc:sldMk cId="2879884456" sldId="328"/>
            <ac:spMk id="9" creationId="{CFBF6B79-DC7C-44E2-B476-15C29973FAC5}"/>
          </ac:spMkLst>
        </pc:spChg>
      </pc:sldChg>
      <pc:sldChg chg="modSp add">
        <pc:chgData name="김 영진" userId="141e71b3e3f1a6c4" providerId="LiveId" clId="{9557A236-A07D-4E8A-BF1F-831C0427D60E}" dt="2019-04-27T07:19:23.171" v="1474" actId="1076"/>
        <pc:sldMkLst>
          <pc:docMk/>
          <pc:sldMk cId="601660532" sldId="329"/>
        </pc:sldMkLst>
        <pc:spChg chg="mod">
          <ac:chgData name="김 영진" userId="141e71b3e3f1a6c4" providerId="LiveId" clId="{9557A236-A07D-4E8A-BF1F-831C0427D60E}" dt="2019-04-27T07:19:23.171" v="1474" actId="1076"/>
          <ac:spMkLst>
            <pc:docMk/>
            <pc:sldMk cId="601660532" sldId="329"/>
            <ac:spMk id="9" creationId="{CFBF6B79-DC7C-44E2-B476-15C29973FAC5}"/>
          </ac:spMkLst>
        </pc:spChg>
      </pc:sldChg>
      <pc:sldChg chg="addSp delSp modSp add del ord">
        <pc:chgData name="김 영진" userId="141e71b3e3f1a6c4" providerId="LiveId" clId="{9557A236-A07D-4E8A-BF1F-831C0427D60E}" dt="2019-04-27T09:37:56.291" v="4929" actId="2696"/>
        <pc:sldMkLst>
          <pc:docMk/>
          <pc:sldMk cId="641059855" sldId="330"/>
        </pc:sldMkLst>
        <pc:spChg chg="del">
          <ac:chgData name="김 영진" userId="141e71b3e3f1a6c4" providerId="LiveId" clId="{9557A236-A07D-4E8A-BF1F-831C0427D60E}" dt="2019-04-27T07:31:17.563" v="1536" actId="478"/>
          <ac:spMkLst>
            <pc:docMk/>
            <pc:sldMk cId="641059855" sldId="330"/>
            <ac:spMk id="9" creationId="{CFBF6B79-DC7C-44E2-B476-15C29973FAC5}"/>
          </ac:spMkLst>
        </pc:spChg>
        <pc:picChg chg="del">
          <ac:chgData name="김 영진" userId="141e71b3e3f1a6c4" providerId="LiveId" clId="{9557A236-A07D-4E8A-BF1F-831C0427D60E}" dt="2019-04-27T07:31:11.765" v="1532" actId="478"/>
          <ac:picMkLst>
            <pc:docMk/>
            <pc:sldMk cId="641059855" sldId="330"/>
            <ac:picMk id="2" creationId="{05FD6E3A-EDD8-43E9-9E8F-DFC68EEBB333}"/>
          </ac:picMkLst>
        </pc:picChg>
        <pc:picChg chg="add mod">
          <ac:chgData name="김 영진" userId="141e71b3e3f1a6c4" providerId="LiveId" clId="{9557A236-A07D-4E8A-BF1F-831C0427D60E}" dt="2019-04-27T07:31:24.249" v="1537" actId="1076"/>
          <ac:picMkLst>
            <pc:docMk/>
            <pc:sldMk cId="641059855" sldId="330"/>
            <ac:picMk id="3" creationId="{29C26DB5-2277-4E9D-B923-F1515E48F54E}"/>
          </ac:picMkLst>
        </pc:picChg>
      </pc:sldChg>
      <pc:sldChg chg="addSp delSp modSp add ord">
        <pc:chgData name="김 영진" userId="141e71b3e3f1a6c4" providerId="LiveId" clId="{9557A236-A07D-4E8A-BF1F-831C0427D60E}" dt="2019-04-27T07:39:55.524" v="1562" actId="1076"/>
        <pc:sldMkLst>
          <pc:docMk/>
          <pc:sldMk cId="857965278" sldId="331"/>
        </pc:sldMkLst>
        <pc:spChg chg="mod">
          <ac:chgData name="김 영진" userId="141e71b3e3f1a6c4" providerId="LiveId" clId="{9557A236-A07D-4E8A-BF1F-831C0427D60E}" dt="2019-04-27T07:39:52.763" v="1561" actId="1076"/>
          <ac:spMkLst>
            <pc:docMk/>
            <pc:sldMk cId="857965278" sldId="331"/>
            <ac:spMk id="9" creationId="{CFBF6B79-DC7C-44E2-B476-15C29973FAC5}"/>
          </ac:spMkLst>
        </pc:spChg>
        <pc:picChg chg="del">
          <ac:chgData name="김 영진" userId="141e71b3e3f1a6c4" providerId="LiveId" clId="{9557A236-A07D-4E8A-BF1F-831C0427D60E}" dt="2019-04-27T07:39:20.435" v="1557" actId="478"/>
          <ac:picMkLst>
            <pc:docMk/>
            <pc:sldMk cId="857965278" sldId="331"/>
            <ac:picMk id="2" creationId="{05FD6E3A-EDD8-43E9-9E8F-DFC68EEBB333}"/>
          </ac:picMkLst>
        </pc:picChg>
        <pc:picChg chg="add mod">
          <ac:chgData name="김 영진" userId="141e71b3e3f1a6c4" providerId="LiveId" clId="{9557A236-A07D-4E8A-BF1F-831C0427D60E}" dt="2019-04-27T07:39:55.524" v="1562" actId="1076"/>
          <ac:picMkLst>
            <pc:docMk/>
            <pc:sldMk cId="857965278" sldId="331"/>
            <ac:picMk id="3" creationId="{3090515A-6261-42E4-8E61-6B1C4A9191BB}"/>
          </ac:picMkLst>
        </pc:picChg>
      </pc:sldChg>
      <pc:sldChg chg="modSp add ord">
        <pc:chgData name="김 영진" userId="141e71b3e3f1a6c4" providerId="LiveId" clId="{9557A236-A07D-4E8A-BF1F-831C0427D60E}" dt="2019-04-27T07:50:49.924" v="2065" actId="113"/>
        <pc:sldMkLst>
          <pc:docMk/>
          <pc:sldMk cId="1721673388" sldId="332"/>
        </pc:sldMkLst>
        <pc:spChg chg="mod">
          <ac:chgData name="김 영진" userId="141e71b3e3f1a6c4" providerId="LiveId" clId="{9557A236-A07D-4E8A-BF1F-831C0427D60E}" dt="2019-04-27T07:50:49.924" v="2065" actId="113"/>
          <ac:spMkLst>
            <pc:docMk/>
            <pc:sldMk cId="1721673388" sldId="332"/>
            <ac:spMk id="9" creationId="{CFBF6B79-DC7C-44E2-B476-15C29973FAC5}"/>
          </ac:spMkLst>
        </pc:spChg>
      </pc:sldChg>
      <pc:sldChg chg="addSp delSp modSp add ord">
        <pc:chgData name="김 영진" userId="141e71b3e3f1a6c4" providerId="LiveId" clId="{9557A236-A07D-4E8A-BF1F-831C0427D60E}" dt="2019-04-27T07:47:17.345" v="1804" actId="1076"/>
        <pc:sldMkLst>
          <pc:docMk/>
          <pc:sldMk cId="3751613124" sldId="333"/>
        </pc:sldMkLst>
        <pc:spChg chg="mod">
          <ac:chgData name="김 영진" userId="141e71b3e3f1a6c4" providerId="LiveId" clId="{9557A236-A07D-4E8A-BF1F-831C0427D60E}" dt="2019-04-27T07:47:14.369" v="1803" actId="1076"/>
          <ac:spMkLst>
            <pc:docMk/>
            <pc:sldMk cId="3751613124" sldId="333"/>
            <ac:spMk id="9" creationId="{CFBF6B79-DC7C-44E2-B476-15C29973FAC5}"/>
          </ac:spMkLst>
        </pc:spChg>
        <pc:picChg chg="del">
          <ac:chgData name="김 영진" userId="141e71b3e3f1a6c4" providerId="LiveId" clId="{9557A236-A07D-4E8A-BF1F-831C0427D60E}" dt="2019-04-27T07:46:09.529" v="1780" actId="478"/>
          <ac:picMkLst>
            <pc:docMk/>
            <pc:sldMk cId="3751613124" sldId="333"/>
            <ac:picMk id="2" creationId="{05FD6E3A-EDD8-43E9-9E8F-DFC68EEBB333}"/>
          </ac:picMkLst>
        </pc:picChg>
        <pc:picChg chg="add mod">
          <ac:chgData name="김 영진" userId="141e71b3e3f1a6c4" providerId="LiveId" clId="{9557A236-A07D-4E8A-BF1F-831C0427D60E}" dt="2019-04-27T07:47:17.345" v="1804" actId="1076"/>
          <ac:picMkLst>
            <pc:docMk/>
            <pc:sldMk cId="3751613124" sldId="333"/>
            <ac:picMk id="3" creationId="{2EE3CF02-0F78-471F-A901-9BC7593B0999}"/>
          </ac:picMkLst>
        </pc:picChg>
      </pc:sldChg>
      <pc:sldChg chg="modSp add ord">
        <pc:chgData name="김 영진" userId="141e71b3e3f1a6c4" providerId="LiveId" clId="{9557A236-A07D-4E8A-BF1F-831C0427D60E}" dt="2019-04-27T07:51:11.044" v="2068" actId="113"/>
        <pc:sldMkLst>
          <pc:docMk/>
          <pc:sldMk cId="1165495649" sldId="334"/>
        </pc:sldMkLst>
        <pc:spChg chg="mod">
          <ac:chgData name="김 영진" userId="141e71b3e3f1a6c4" providerId="LiveId" clId="{9557A236-A07D-4E8A-BF1F-831C0427D60E}" dt="2019-04-27T07:51:11.044" v="2068" actId="113"/>
          <ac:spMkLst>
            <pc:docMk/>
            <pc:sldMk cId="1165495649" sldId="334"/>
            <ac:spMk id="9" creationId="{CFBF6B79-DC7C-44E2-B476-15C29973FAC5}"/>
          </ac:spMkLst>
        </pc:spChg>
      </pc:sldChg>
      <pc:sldChg chg="modSp add ord">
        <pc:chgData name="김 영진" userId="141e71b3e3f1a6c4" providerId="LiveId" clId="{9557A236-A07D-4E8A-BF1F-831C0427D60E}" dt="2019-04-27T07:51:34.326" v="2089"/>
        <pc:sldMkLst>
          <pc:docMk/>
          <pc:sldMk cId="2878703442" sldId="335"/>
        </pc:sldMkLst>
        <pc:spChg chg="mod">
          <ac:chgData name="김 영진" userId="141e71b3e3f1a6c4" providerId="LiveId" clId="{9557A236-A07D-4E8A-BF1F-831C0427D60E}" dt="2019-04-27T07:51:34.326" v="2089"/>
          <ac:spMkLst>
            <pc:docMk/>
            <pc:sldMk cId="2878703442" sldId="335"/>
            <ac:spMk id="9" creationId="{CFBF6B79-DC7C-44E2-B476-15C29973FAC5}"/>
          </ac:spMkLst>
        </pc:spChg>
      </pc:sldChg>
      <pc:sldChg chg="add del ord">
        <pc:chgData name="김 영진" userId="141e71b3e3f1a6c4" providerId="LiveId" clId="{9557A236-A07D-4E8A-BF1F-831C0427D60E}" dt="2019-04-27T09:36:29.936" v="4909" actId="2696"/>
        <pc:sldMkLst>
          <pc:docMk/>
          <pc:sldMk cId="977435281" sldId="336"/>
        </pc:sldMkLst>
      </pc:sldChg>
      <pc:sldChg chg="addSp modSp add">
        <pc:chgData name="김 영진" userId="141e71b3e3f1a6c4" providerId="LiveId" clId="{9557A236-A07D-4E8A-BF1F-831C0427D60E}" dt="2019-04-27T08:51:45.439" v="2781" actId="1076"/>
        <pc:sldMkLst>
          <pc:docMk/>
          <pc:sldMk cId="1882714792" sldId="337"/>
        </pc:sldMkLst>
        <pc:spChg chg="add mod">
          <ac:chgData name="김 영진" userId="141e71b3e3f1a6c4" providerId="LiveId" clId="{9557A236-A07D-4E8A-BF1F-831C0427D60E}" dt="2019-04-27T08:47:24.133" v="2644" actId="1076"/>
          <ac:spMkLst>
            <pc:docMk/>
            <pc:sldMk cId="1882714792" sldId="337"/>
            <ac:spMk id="2" creationId="{3ACDE889-53F4-4D7E-8C76-2BE75D5BA65B}"/>
          </ac:spMkLst>
        </pc:spChg>
        <pc:spChg chg="add mod">
          <ac:chgData name="김 영진" userId="141e71b3e3f1a6c4" providerId="LiveId" clId="{9557A236-A07D-4E8A-BF1F-831C0427D60E}" dt="2019-04-27T08:47:52.965" v="2649" actId="1076"/>
          <ac:spMkLst>
            <pc:docMk/>
            <pc:sldMk cId="1882714792" sldId="337"/>
            <ac:spMk id="3" creationId="{E252434A-7EEC-4AB1-B864-41FF29B4A6BF}"/>
          </ac:spMkLst>
        </pc:spChg>
        <pc:spChg chg="add mod">
          <ac:chgData name="김 영진" userId="141e71b3e3f1a6c4" providerId="LiveId" clId="{9557A236-A07D-4E8A-BF1F-831C0427D60E}" dt="2019-04-27T08:47:56.061" v="2650" actId="1076"/>
          <ac:spMkLst>
            <pc:docMk/>
            <pc:sldMk cId="1882714792" sldId="337"/>
            <ac:spMk id="5" creationId="{1724C3C0-06D2-4747-B100-AF61D0A19924}"/>
          </ac:spMkLst>
        </pc:spChg>
        <pc:spChg chg="add mod">
          <ac:chgData name="김 영진" userId="141e71b3e3f1a6c4" providerId="LiveId" clId="{9557A236-A07D-4E8A-BF1F-831C0427D60E}" dt="2019-04-27T08:48:17.913" v="2675"/>
          <ac:spMkLst>
            <pc:docMk/>
            <pc:sldMk cId="1882714792" sldId="337"/>
            <ac:spMk id="7" creationId="{F7430B7B-A550-4D55-BB14-B30BF0F39918}"/>
          </ac:spMkLst>
        </pc:spChg>
        <pc:spChg chg="add mod">
          <ac:chgData name="김 영진" userId="141e71b3e3f1a6c4" providerId="LiveId" clId="{9557A236-A07D-4E8A-BF1F-831C0427D60E}" dt="2019-04-27T08:48:02.126" v="2652" actId="1076"/>
          <ac:spMkLst>
            <pc:docMk/>
            <pc:sldMk cId="1882714792" sldId="337"/>
            <ac:spMk id="8" creationId="{1C3AD4A7-61CF-440D-8149-EE862F956E1A}"/>
          </ac:spMkLst>
        </pc:spChg>
        <pc:spChg chg="mod">
          <ac:chgData name="김 영진" userId="141e71b3e3f1a6c4" providerId="LiveId" clId="{9557A236-A07D-4E8A-BF1F-831C0427D60E}" dt="2019-04-27T07:55:29.498" v="2127" actId="1076"/>
          <ac:spMkLst>
            <pc:docMk/>
            <pc:sldMk cId="1882714792" sldId="337"/>
            <ac:spMk id="9" creationId="{CFBF6B79-DC7C-44E2-B476-15C29973FAC5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1" creationId="{2F0C3B7E-A137-45F1-91BE-475540EAE0C4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2" creationId="{B45C9407-0398-4DEE-A1FC-A2829BD89385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3" creationId="{D2C9F1AE-CA89-414D-9D18-BABC98A74848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4" creationId="{9399484B-DC72-477E-99E0-2C83137F84AC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5" creationId="{3497B7FF-80EC-46CA-B3B8-44C88CDB74CC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6" creationId="{25F8AE79-5754-4FE0-BC8C-73495B5C7C17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7" creationId="{CDD3F706-BEB0-44B5-BA69-B65F06725527}"/>
          </ac:spMkLst>
        </pc:spChg>
        <pc:spChg chg="add mod">
          <ac:chgData name="김 영진" userId="141e71b3e3f1a6c4" providerId="LiveId" clId="{9557A236-A07D-4E8A-BF1F-831C0427D60E}" dt="2019-04-27T08:51:45.439" v="2781" actId="1076"/>
          <ac:spMkLst>
            <pc:docMk/>
            <pc:sldMk cId="1882714792" sldId="337"/>
            <ac:spMk id="18" creationId="{97865F8E-392C-4C4D-B331-BE34D58CFD44}"/>
          </ac:spMkLst>
        </pc:spChg>
      </pc:sldChg>
      <pc:sldChg chg="addSp delSp modSp add">
        <pc:chgData name="김 영진" userId="141e71b3e3f1a6c4" providerId="LiveId" clId="{9557A236-A07D-4E8A-BF1F-831C0427D60E}" dt="2019-04-27T08:34:25.654" v="2582" actId="1076"/>
        <pc:sldMkLst>
          <pc:docMk/>
          <pc:sldMk cId="2445184163" sldId="338"/>
        </pc:sldMkLst>
        <pc:spChg chg="mod">
          <ac:chgData name="김 영진" userId="141e71b3e3f1a6c4" providerId="LiveId" clId="{9557A236-A07D-4E8A-BF1F-831C0427D60E}" dt="2019-04-27T08:04:03.482" v="2163" actId="1076"/>
          <ac:spMkLst>
            <pc:docMk/>
            <pc:sldMk cId="2445184163" sldId="338"/>
            <ac:spMk id="9" creationId="{CFBF6B79-DC7C-44E2-B476-15C29973FAC5}"/>
          </ac:spMkLst>
        </pc:spChg>
        <pc:graphicFrameChg chg="add del mod modGraphic">
          <ac:chgData name="김 영진" userId="141e71b3e3f1a6c4" providerId="LiveId" clId="{9557A236-A07D-4E8A-BF1F-831C0427D60E}" dt="2019-04-27T08:12:03.413" v="2282" actId="478"/>
          <ac:graphicFrameMkLst>
            <pc:docMk/>
            <pc:sldMk cId="2445184163" sldId="338"/>
            <ac:graphicFrameMk id="2" creationId="{3F827AE3-7D4E-4D91-A81A-B84A7BA88F2B}"/>
          </ac:graphicFrameMkLst>
        </pc:graphicFrameChg>
        <pc:graphicFrameChg chg="add del mod">
          <ac:chgData name="김 영진" userId="141e71b3e3f1a6c4" providerId="LiveId" clId="{9557A236-A07D-4E8A-BF1F-831C0427D60E}" dt="2019-04-27T08:09:01.489" v="2182"/>
          <ac:graphicFrameMkLst>
            <pc:docMk/>
            <pc:sldMk cId="2445184163" sldId="338"/>
            <ac:graphicFrameMk id="3" creationId="{73361B7C-04FD-4F36-8E51-08CA35B4F24B}"/>
          </ac:graphicFrameMkLst>
        </pc:graphicFrameChg>
        <pc:graphicFrameChg chg="add del mod">
          <ac:chgData name="김 영진" userId="141e71b3e3f1a6c4" providerId="LiveId" clId="{9557A236-A07D-4E8A-BF1F-831C0427D60E}" dt="2019-04-27T08:09:13.430" v="2185"/>
          <ac:graphicFrameMkLst>
            <pc:docMk/>
            <pc:sldMk cId="2445184163" sldId="338"/>
            <ac:graphicFrameMk id="4" creationId="{5D6A3FBF-38CC-442C-ABD2-FD1995C5B871}"/>
          </ac:graphicFrameMkLst>
        </pc:graphicFrameChg>
        <pc:graphicFrameChg chg="add del mod">
          <ac:chgData name="김 영진" userId="141e71b3e3f1a6c4" providerId="LiveId" clId="{9557A236-A07D-4E8A-BF1F-831C0427D60E}" dt="2019-04-27T08:09:24.295" v="2188" actId="478"/>
          <ac:graphicFrameMkLst>
            <pc:docMk/>
            <pc:sldMk cId="2445184163" sldId="338"/>
            <ac:graphicFrameMk id="5" creationId="{87AB1C72-60F2-4FAA-A6FA-4D9FBC03E3E4}"/>
          </ac:graphicFrameMkLst>
        </pc:graphicFrameChg>
        <pc:graphicFrameChg chg="add mod modGraphic">
          <ac:chgData name="김 영진" userId="141e71b3e3f1a6c4" providerId="LiveId" clId="{9557A236-A07D-4E8A-BF1F-831C0427D60E}" dt="2019-04-27T08:34:25.654" v="2582" actId="1076"/>
          <ac:graphicFrameMkLst>
            <pc:docMk/>
            <pc:sldMk cId="2445184163" sldId="338"/>
            <ac:graphicFrameMk id="6" creationId="{4A0F247E-8EDB-49A8-9930-4804F11E8521}"/>
          </ac:graphicFrameMkLst>
        </pc:graphicFrameChg>
      </pc:sldChg>
      <pc:sldChg chg="add del">
        <pc:chgData name="김 영진" userId="141e71b3e3f1a6c4" providerId="LiveId" clId="{9557A236-A07D-4E8A-BF1F-831C0427D60E}" dt="2019-04-27T08:27:14.592" v="2557"/>
        <pc:sldMkLst>
          <pc:docMk/>
          <pc:sldMk cId="695583984" sldId="339"/>
        </pc:sldMkLst>
      </pc:sldChg>
      <pc:sldChg chg="add del setBg">
        <pc:chgData name="김 영진" userId="141e71b3e3f1a6c4" providerId="LiveId" clId="{9557A236-A07D-4E8A-BF1F-831C0427D60E}" dt="2019-04-27T08:52:12.995" v="2783" actId="2696"/>
        <pc:sldMkLst>
          <pc:docMk/>
          <pc:sldMk cId="1868704210" sldId="339"/>
        </pc:sldMkLst>
      </pc:sldChg>
      <pc:sldChg chg="addSp delSp modSp add ord">
        <pc:chgData name="김 영진" userId="141e71b3e3f1a6c4" providerId="LiveId" clId="{9557A236-A07D-4E8A-BF1F-831C0427D60E}" dt="2019-04-27T08:56:38.259" v="3006"/>
        <pc:sldMkLst>
          <pc:docMk/>
          <pc:sldMk cId="3145056459" sldId="339"/>
        </pc:sldMkLst>
        <pc:spChg chg="add del mod">
          <ac:chgData name="김 영진" userId="141e71b3e3f1a6c4" providerId="LiveId" clId="{9557A236-A07D-4E8A-BF1F-831C0427D60E}" dt="2019-04-27T08:56:38.047" v="3005" actId="478"/>
          <ac:spMkLst>
            <pc:docMk/>
            <pc:sldMk cId="3145056459" sldId="339"/>
            <ac:spMk id="5" creationId="{9232DC86-635B-4F56-BCA7-21C0D1889FB9}"/>
          </ac:spMkLst>
        </pc:spChg>
        <pc:spChg chg="add">
          <ac:chgData name="김 영진" userId="141e71b3e3f1a6c4" providerId="LiveId" clId="{9557A236-A07D-4E8A-BF1F-831C0427D60E}" dt="2019-04-27T08:56:38.259" v="3006"/>
          <ac:spMkLst>
            <pc:docMk/>
            <pc:sldMk cId="3145056459" sldId="339"/>
            <ac:spMk id="7" creationId="{77AF8277-D3B0-498C-8BCB-2DBF86425985}"/>
          </ac:spMkLst>
        </pc:spChg>
        <pc:spChg chg="mod">
          <ac:chgData name="김 영진" userId="141e71b3e3f1a6c4" providerId="LiveId" clId="{9557A236-A07D-4E8A-BF1F-831C0427D60E}" dt="2019-04-27T08:52:27.502" v="2795" actId="1076"/>
          <ac:spMkLst>
            <pc:docMk/>
            <pc:sldMk cId="3145056459" sldId="339"/>
            <ac:spMk id="9" creationId="{CFBF6B79-DC7C-44E2-B476-15C29973FAC5}"/>
          </ac:spMkLst>
        </pc:spChg>
        <pc:graphicFrameChg chg="del">
          <ac:chgData name="김 영진" userId="141e71b3e3f1a6c4" providerId="LiveId" clId="{9557A236-A07D-4E8A-BF1F-831C0427D60E}" dt="2019-04-27T08:52:21.589" v="2786" actId="478"/>
          <ac:graphicFrameMkLst>
            <pc:docMk/>
            <pc:sldMk cId="3145056459" sldId="339"/>
            <ac:graphicFrameMk id="6" creationId="{4A0F247E-8EDB-49A8-9930-4804F11E8521}"/>
          </ac:graphicFrameMkLst>
        </pc:graphicFrameChg>
      </pc:sldChg>
      <pc:sldChg chg="addSp delSp modSp add ord">
        <pc:chgData name="김 영진" userId="141e71b3e3f1a6c4" providerId="LiveId" clId="{9557A236-A07D-4E8A-BF1F-831C0427D60E}" dt="2019-04-27T09:08:52.180" v="3827" actId="1076"/>
        <pc:sldMkLst>
          <pc:docMk/>
          <pc:sldMk cId="4269132825" sldId="340"/>
        </pc:sldMkLst>
        <pc:spChg chg="del">
          <ac:chgData name="김 영진" userId="141e71b3e3f1a6c4" providerId="LiveId" clId="{9557A236-A07D-4E8A-BF1F-831C0427D60E}" dt="2019-04-27T08:56:34.866" v="3004"/>
          <ac:spMkLst>
            <pc:docMk/>
            <pc:sldMk cId="4269132825" sldId="340"/>
            <ac:spMk id="5" creationId="{9232DC86-635B-4F56-BCA7-21C0D1889FB9}"/>
          </ac:spMkLst>
        </pc:spChg>
        <pc:spChg chg="add mod">
          <ac:chgData name="김 영진" userId="141e71b3e3f1a6c4" providerId="LiveId" clId="{9557A236-A07D-4E8A-BF1F-831C0427D60E}" dt="2019-04-27T09:08:52.180" v="3827" actId="1076"/>
          <ac:spMkLst>
            <pc:docMk/>
            <pc:sldMk cId="4269132825" sldId="340"/>
            <ac:spMk id="6" creationId="{47C1ABD7-E5A1-4864-88C2-069D7556A793}"/>
          </ac:spMkLst>
        </pc:spChg>
        <pc:spChg chg="mod">
          <ac:chgData name="김 영진" userId="141e71b3e3f1a6c4" providerId="LiveId" clId="{9557A236-A07D-4E8A-BF1F-831C0427D60E}" dt="2019-04-27T08:57:06.047" v="3015"/>
          <ac:spMkLst>
            <pc:docMk/>
            <pc:sldMk cId="4269132825" sldId="340"/>
            <ac:spMk id="9" creationId="{CFBF6B79-DC7C-44E2-B476-15C29973FAC5}"/>
          </ac:spMkLst>
        </pc:spChg>
      </pc:sldChg>
      <pc:sldChg chg="add">
        <pc:chgData name="김 영진" userId="141e71b3e3f1a6c4" providerId="LiveId" clId="{9557A236-A07D-4E8A-BF1F-831C0427D60E}" dt="2019-04-27T08:56:52.975" v="3007"/>
        <pc:sldMkLst>
          <pc:docMk/>
          <pc:sldMk cId="4257279691" sldId="341"/>
        </pc:sldMkLst>
      </pc:sldChg>
      <pc:sldChg chg="modSp add">
        <pc:chgData name="김 영진" userId="141e71b3e3f1a6c4" providerId="LiveId" clId="{9557A236-A07D-4E8A-BF1F-831C0427D60E}" dt="2019-04-27T09:14:33.718" v="4172" actId="1076"/>
        <pc:sldMkLst>
          <pc:docMk/>
          <pc:sldMk cId="336673489" sldId="342"/>
        </pc:sldMkLst>
        <pc:spChg chg="mod">
          <ac:chgData name="김 영진" userId="141e71b3e3f1a6c4" providerId="LiveId" clId="{9557A236-A07D-4E8A-BF1F-831C0427D60E}" dt="2019-04-27T09:14:12.576" v="4170" actId="20577"/>
          <ac:spMkLst>
            <pc:docMk/>
            <pc:sldMk cId="336673489" sldId="342"/>
            <ac:spMk id="6" creationId="{47C1ABD7-E5A1-4864-88C2-069D7556A793}"/>
          </ac:spMkLst>
        </pc:spChg>
        <pc:spChg chg="mod">
          <ac:chgData name="김 영진" userId="141e71b3e3f1a6c4" providerId="LiveId" clId="{9557A236-A07D-4E8A-BF1F-831C0427D60E}" dt="2019-04-27T09:14:33.718" v="4172" actId="1076"/>
          <ac:spMkLst>
            <pc:docMk/>
            <pc:sldMk cId="336673489" sldId="342"/>
            <ac:spMk id="9" creationId="{CFBF6B79-DC7C-44E2-B476-15C29973FAC5}"/>
          </ac:spMkLst>
        </pc:spChg>
      </pc:sldChg>
      <pc:sldChg chg="add del ord">
        <pc:chgData name="김 영진" userId="141e71b3e3f1a6c4" providerId="LiveId" clId="{9557A236-A07D-4E8A-BF1F-831C0427D60E}" dt="2019-04-27T09:45:51.833" v="4930" actId="2696"/>
        <pc:sldMkLst>
          <pc:docMk/>
          <pc:sldMk cId="2209352490" sldId="343"/>
        </pc:sldMkLst>
      </pc:sldChg>
      <pc:sldChg chg="modSp add ord">
        <pc:chgData name="김 영진" userId="141e71b3e3f1a6c4" providerId="LiveId" clId="{9557A236-A07D-4E8A-BF1F-831C0427D60E}" dt="2019-04-27T09:11:03.128" v="3931"/>
        <pc:sldMkLst>
          <pc:docMk/>
          <pc:sldMk cId="173084506" sldId="344"/>
        </pc:sldMkLst>
        <pc:spChg chg="mod">
          <ac:chgData name="김 영진" userId="141e71b3e3f1a6c4" providerId="LiveId" clId="{9557A236-A07D-4E8A-BF1F-831C0427D60E}" dt="2019-04-27T09:11:03.128" v="3931"/>
          <ac:spMkLst>
            <pc:docMk/>
            <pc:sldMk cId="173084506" sldId="344"/>
            <ac:spMk id="6" creationId="{47C1ABD7-E5A1-4864-88C2-069D7556A793}"/>
          </ac:spMkLst>
        </pc:spChg>
        <pc:spChg chg="mod">
          <ac:chgData name="김 영진" userId="141e71b3e3f1a6c4" providerId="LiveId" clId="{9557A236-A07D-4E8A-BF1F-831C0427D60E}" dt="2019-04-27T09:09:47.041" v="3855"/>
          <ac:spMkLst>
            <pc:docMk/>
            <pc:sldMk cId="173084506" sldId="344"/>
            <ac:spMk id="9" creationId="{CFBF6B79-DC7C-44E2-B476-15C29973FAC5}"/>
          </ac:spMkLst>
        </pc:spChg>
      </pc:sldChg>
      <pc:sldChg chg="modSp add ord">
        <pc:chgData name="김 영진" userId="141e71b3e3f1a6c4" providerId="LiveId" clId="{9557A236-A07D-4E8A-BF1F-831C0427D60E}" dt="2019-04-27T09:12:21.575" v="4047" actId="14100"/>
        <pc:sldMkLst>
          <pc:docMk/>
          <pc:sldMk cId="3533281151" sldId="345"/>
        </pc:sldMkLst>
        <pc:spChg chg="mod">
          <ac:chgData name="김 영진" userId="141e71b3e3f1a6c4" providerId="LiveId" clId="{9557A236-A07D-4E8A-BF1F-831C0427D60E}" dt="2019-04-27T09:12:06.669" v="4026" actId="1076"/>
          <ac:spMkLst>
            <pc:docMk/>
            <pc:sldMk cId="3533281151" sldId="345"/>
            <ac:spMk id="7" creationId="{77AF8277-D3B0-498C-8BCB-2DBF86425985}"/>
          </ac:spMkLst>
        </pc:spChg>
        <pc:spChg chg="mod">
          <ac:chgData name="김 영진" userId="141e71b3e3f1a6c4" providerId="LiveId" clId="{9557A236-A07D-4E8A-BF1F-831C0427D60E}" dt="2019-04-27T09:12:21.575" v="4047" actId="14100"/>
          <ac:spMkLst>
            <pc:docMk/>
            <pc:sldMk cId="3533281151" sldId="345"/>
            <ac:spMk id="9" creationId="{CFBF6B79-DC7C-44E2-B476-15C29973FAC5}"/>
          </ac:spMkLst>
        </pc:spChg>
      </pc:sldChg>
      <pc:sldChg chg="modSp add ord">
        <pc:chgData name="김 영진" userId="141e71b3e3f1a6c4" providerId="LiveId" clId="{9557A236-A07D-4E8A-BF1F-831C0427D60E}" dt="2019-04-27T09:13:21.289" v="4164"/>
        <pc:sldMkLst>
          <pc:docMk/>
          <pc:sldMk cId="4164045900" sldId="346"/>
        </pc:sldMkLst>
        <pc:spChg chg="mod">
          <ac:chgData name="김 영진" userId="141e71b3e3f1a6c4" providerId="LiveId" clId="{9557A236-A07D-4E8A-BF1F-831C0427D60E}" dt="2019-04-27T09:13:21.289" v="4164"/>
          <ac:spMkLst>
            <pc:docMk/>
            <pc:sldMk cId="4164045900" sldId="346"/>
            <ac:spMk id="7" creationId="{77AF8277-D3B0-498C-8BCB-2DBF86425985}"/>
          </ac:spMkLst>
        </pc:spChg>
        <pc:spChg chg="mod">
          <ac:chgData name="김 영진" userId="141e71b3e3f1a6c4" providerId="LiveId" clId="{9557A236-A07D-4E8A-BF1F-831C0427D60E}" dt="2019-04-27T09:12:49.414" v="4077"/>
          <ac:spMkLst>
            <pc:docMk/>
            <pc:sldMk cId="4164045900" sldId="346"/>
            <ac:spMk id="9" creationId="{CFBF6B79-DC7C-44E2-B476-15C29973FAC5}"/>
          </ac:spMkLst>
        </pc:spChg>
      </pc:sldChg>
      <pc:sldChg chg="modSp add">
        <pc:chgData name="김 영진" userId="141e71b3e3f1a6c4" providerId="LiveId" clId="{9557A236-A07D-4E8A-BF1F-831C0427D60E}" dt="2019-04-27T09:26:40.732" v="4438" actId="1076"/>
        <pc:sldMkLst>
          <pc:docMk/>
          <pc:sldMk cId="1831096358" sldId="347"/>
        </pc:sldMkLst>
        <pc:spChg chg="mod">
          <ac:chgData name="김 영진" userId="141e71b3e3f1a6c4" providerId="LiveId" clId="{9557A236-A07D-4E8A-BF1F-831C0427D60E}" dt="2019-04-27T09:26:40.732" v="4438" actId="1076"/>
          <ac:spMkLst>
            <pc:docMk/>
            <pc:sldMk cId="1831096358" sldId="347"/>
            <ac:spMk id="9" creationId="{CFBF6B79-DC7C-44E2-B476-15C29973FAC5}"/>
          </ac:spMkLst>
        </pc:spChg>
      </pc:sldChg>
      <pc:sldChg chg="delSp modSp add del">
        <pc:chgData name="김 영진" userId="141e71b3e3f1a6c4" providerId="LiveId" clId="{9557A236-A07D-4E8A-BF1F-831C0427D60E}" dt="2019-04-27T09:35:08.895" v="4873" actId="2696"/>
        <pc:sldMkLst>
          <pc:docMk/>
          <pc:sldMk cId="39134897" sldId="348"/>
        </pc:sldMkLst>
        <pc:spChg chg="del mod">
          <ac:chgData name="김 영진" userId="141e71b3e3f1a6c4" providerId="LiveId" clId="{9557A236-A07D-4E8A-BF1F-831C0427D60E}" dt="2019-04-27T09:29:07.775" v="4627" actId="478"/>
          <ac:spMkLst>
            <pc:docMk/>
            <pc:sldMk cId="39134897" sldId="348"/>
            <ac:spMk id="9" creationId="{CFBF6B79-DC7C-44E2-B476-15C29973FAC5}"/>
          </ac:spMkLst>
        </pc:spChg>
      </pc:sldChg>
      <pc:sldChg chg="modSp add del">
        <pc:chgData name="김 영진" userId="141e71b3e3f1a6c4" providerId="LiveId" clId="{9557A236-A07D-4E8A-BF1F-831C0427D60E}" dt="2019-04-27T09:35:02.916" v="4872" actId="2696"/>
        <pc:sldMkLst>
          <pc:docMk/>
          <pc:sldMk cId="773671161" sldId="349"/>
        </pc:sldMkLst>
        <pc:spChg chg="mod">
          <ac:chgData name="김 영진" userId="141e71b3e3f1a6c4" providerId="LiveId" clId="{9557A236-A07D-4E8A-BF1F-831C0427D60E}" dt="2019-04-27T09:26:20.871" v="4432"/>
          <ac:spMkLst>
            <pc:docMk/>
            <pc:sldMk cId="773671161" sldId="349"/>
            <ac:spMk id="9" creationId="{CFBF6B79-DC7C-44E2-B476-15C29973FAC5}"/>
          </ac:spMkLst>
        </pc:spChg>
      </pc:sldChg>
      <pc:sldChg chg="modSp add ord">
        <pc:chgData name="김 영진" userId="141e71b3e3f1a6c4" providerId="LiveId" clId="{9557A236-A07D-4E8A-BF1F-831C0427D60E}" dt="2019-04-27T09:28:45.118" v="4626" actId="113"/>
        <pc:sldMkLst>
          <pc:docMk/>
          <pc:sldMk cId="3565972563" sldId="350"/>
        </pc:sldMkLst>
        <pc:spChg chg="mod">
          <ac:chgData name="김 영진" userId="141e71b3e3f1a6c4" providerId="LiveId" clId="{9557A236-A07D-4E8A-BF1F-831C0427D60E}" dt="2019-04-27T09:28:45.118" v="4626" actId="113"/>
          <ac:spMkLst>
            <pc:docMk/>
            <pc:sldMk cId="3565972563" sldId="350"/>
            <ac:spMk id="9" creationId="{CFBF6B79-DC7C-44E2-B476-15C29973FAC5}"/>
          </ac:spMkLst>
        </pc:spChg>
      </pc:sldChg>
      <pc:sldChg chg="modSp add">
        <pc:chgData name="김 영진" userId="141e71b3e3f1a6c4" providerId="LiveId" clId="{9557A236-A07D-4E8A-BF1F-831C0427D60E}" dt="2019-04-27T09:33:13.525" v="4744" actId="113"/>
        <pc:sldMkLst>
          <pc:docMk/>
          <pc:sldMk cId="1906666835" sldId="351"/>
        </pc:sldMkLst>
        <pc:spChg chg="mod">
          <ac:chgData name="김 영진" userId="141e71b3e3f1a6c4" providerId="LiveId" clId="{9557A236-A07D-4E8A-BF1F-831C0427D60E}" dt="2019-04-27T09:33:13.525" v="4744" actId="113"/>
          <ac:spMkLst>
            <pc:docMk/>
            <pc:sldMk cId="1906666835" sldId="351"/>
            <ac:spMk id="9" creationId="{CFBF6B79-DC7C-44E2-B476-15C29973FAC5}"/>
          </ac:spMkLst>
        </pc:spChg>
      </pc:sldChg>
      <pc:sldChg chg="modSp add">
        <pc:chgData name="김 영진" userId="141e71b3e3f1a6c4" providerId="LiveId" clId="{9557A236-A07D-4E8A-BF1F-831C0427D60E}" dt="2019-04-27T09:34:53.537" v="4871" actId="20577"/>
        <pc:sldMkLst>
          <pc:docMk/>
          <pc:sldMk cId="894153715" sldId="352"/>
        </pc:sldMkLst>
        <pc:spChg chg="mod">
          <ac:chgData name="김 영진" userId="141e71b3e3f1a6c4" providerId="LiveId" clId="{9557A236-A07D-4E8A-BF1F-831C0427D60E}" dt="2019-04-27T09:34:53.537" v="4871" actId="20577"/>
          <ac:spMkLst>
            <pc:docMk/>
            <pc:sldMk cId="894153715" sldId="352"/>
            <ac:spMk id="9" creationId="{CFBF6B79-DC7C-44E2-B476-15C29973FA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1F77E-5E2A-411F-A9F4-9B22322B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51FC5-8AB4-4A38-8AF3-95C18A23E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4D15-416F-4C81-974C-E9F8524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D6F2C-E915-492E-809D-4F132A6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399C-B05A-4D30-9B8A-79EAC2E3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C11-B31A-4AC5-81F8-E4DC206D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07ED2-3A10-4FA3-B8AC-3B6AB3B9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FE7C0-1FAB-4A14-9BB9-3CBDE54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7020E-E347-4EA0-AF53-A379BBB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300F3-8CD8-4AE6-B6E0-D809FC1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6F10D-5581-4990-AAFC-7C09323D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FB5A-978B-496F-9C72-79C92FCC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6B50A-6533-484A-A529-FCC7178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98D19-36BC-440E-AD1D-A0FE8025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E534E-3C74-4987-A7FD-B4A4725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BDC8-0CB0-423F-8508-3C813E9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58C81-272D-4AF4-8E1B-580E1BB7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2E30D-C7BF-42E3-833F-EF2374A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1FDD-068F-4DAD-BAC8-5391803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C6E0-7BDF-4773-BE95-F5ACFFA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6E6A-4C5E-4F9D-AE86-247E6218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3874C-D3D8-448B-97B6-150D3B89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14F83-6F24-4009-8508-6341EF36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CBAAB-CFB4-4462-A15A-963BBEBA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4BED-8710-4D0E-BCE5-1346E7A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BD581-45F6-4CAE-BBCC-582A1653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20CAC-80A0-4349-B509-F26498CC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1F03C-377C-4344-B1B4-B01AC502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E3318-E161-441B-8502-F8EC257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B541D-B176-478F-925E-79CDF8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C851A-23BC-4092-9DC2-897A5B3B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25F6-67F5-4F88-B177-675A370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E73B4-E066-4FBA-BD09-C6560709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AF4A3-4068-4EA2-920C-C97C29C5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E5B84-AC95-4843-87DF-9B1238C0C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42B88-3587-42A5-BCA1-B15EFA16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9301D-533E-4F76-8568-3C85BD66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0DE53-5F84-412C-B935-D6CBF651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D83AF-AC88-47E5-A417-DDE072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80A2-8D6C-462D-9212-2CB409E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1B551-4498-4038-AED5-A3A2279B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AE5BB9-899C-4959-BF23-3EE82D9D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B9DFD-28AD-472E-82A5-EBF8F5D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B34B5-6810-4788-8285-AD6B043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D2719-435E-461E-8C47-16DF5D8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7FC6C-9DD1-4C27-ACC0-F591B14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5636F-C802-4E82-B138-8A9A02EC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985B-5B83-48F1-AAC9-7EE91E30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0D41C-0A46-4C8A-B34C-FD6796BA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A9C57-2F54-4525-A33A-9C62C85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3089-243B-45AC-93E8-54D77809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D16D3-D608-490A-836F-88C0551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3BCD-7FBE-4DDE-98C8-238F9B6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FDC52-183B-457C-910D-885E6F17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7D04D-EF51-4E0F-ABF1-5A290A04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BFA15-1654-4F8A-8715-5A2DA621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EC1-A08E-483C-B245-0E1FFAB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BEBCF-D2B6-45F5-9595-D364226D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AFA7">
                <a:lumMod val="32000"/>
                <a:lumOff val="68000"/>
              </a:srgb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1277E-9E3B-46AB-9CB2-7EE1770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0DBEC-E736-404A-BFE8-C69B4A58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6E8BA-80A1-44B4-A5FD-030A4057A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7381B-43B6-4E18-8C8E-69650743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99FE-288F-42E6-A235-1360421C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F69D6-BB84-4DDD-A4C1-243DAE31D9B2}"/>
              </a:ext>
            </a:extLst>
          </p:cNvPr>
          <p:cNvSpPr txBox="1"/>
          <p:nvPr/>
        </p:nvSpPr>
        <p:spPr>
          <a:xfrm>
            <a:off x="3777099" y="4657324"/>
            <a:ext cx="4637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동아대학교 컴퓨터공학과</a:t>
            </a:r>
            <a:endParaRPr lang="en-US" altLang="ko-KR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영 진</a:t>
            </a:r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 창 준</a:t>
            </a:r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 성 호</a:t>
            </a:r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 모 현</a:t>
            </a:r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성 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85330" y="2034333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와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그놈들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72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915801" y="2767280"/>
            <a:ext cx="581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없습니다</a:t>
            </a:r>
            <a:r>
              <a:rPr lang="en-US" altLang="ko-KR" sz="8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8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787420" y="1997839"/>
            <a:ext cx="8617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비슷한 </a:t>
            </a:r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모금 플랫폼 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조사를 해 보았습니다</a:t>
            </a:r>
            <a:r>
              <a:rPr lang="en-US" altLang="ko-KR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66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454984" y="4528628"/>
            <a:ext cx="937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GiveyNation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FD6E3A-EDD8-43E9-9E8F-DFC68EEB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5" y="962307"/>
            <a:ext cx="10104769" cy="27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728421" y="737003"/>
            <a:ext cx="11630127" cy="532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GiveyNation</a:t>
            </a:r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투명하고 </a:t>
            </a:r>
            <a:r>
              <a:rPr lang="ko-KR" altLang="en-US" sz="4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책임있는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모금 플랫폼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EOS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40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dAPP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자선부문의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투명성</a:t>
            </a: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신뢰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기부자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현금흐름 확인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66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755187" y="4901237"/>
            <a:ext cx="468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PledgETH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0515A-6261-42E4-8E61-6B1C4A91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60" y="756434"/>
            <a:ext cx="5495078" cy="38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6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728421" y="737003"/>
            <a:ext cx="11630127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pledgETH</a:t>
            </a:r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</a:t>
            </a: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스마트계약</a:t>
            </a: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모금 서비스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기금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모금자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기금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완전히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통제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67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277533" y="4967776"/>
            <a:ext cx="478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Atidium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3CF02-0F78-471F-A901-9BC7593B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13" y="489444"/>
            <a:ext cx="5652643" cy="41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728421" y="737003"/>
            <a:ext cx="11630127" cy="532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Atidium</a:t>
            </a:r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및 기업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위한 지불 및 예산관리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중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웹사이트 없음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EOS</a:t>
            </a: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49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187381" y="2767280"/>
            <a:ext cx="581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실현 가능성</a:t>
            </a:r>
            <a:endParaRPr lang="en-US" altLang="ko-KR" sz="8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70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77580" y="2767280"/>
            <a:ext cx="8783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누구에게 필요한가</a:t>
            </a:r>
            <a:r>
              <a:rPr lang="en-US" altLang="ko-KR" sz="8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109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03DF1A-2C4D-4D34-A49F-9E594012E714}"/>
              </a:ext>
            </a:extLst>
          </p:cNvPr>
          <p:cNvSpPr/>
          <p:nvPr/>
        </p:nvSpPr>
        <p:spPr>
          <a:xfrm>
            <a:off x="683580" y="701334"/>
            <a:ext cx="2876366" cy="2876366"/>
          </a:xfrm>
          <a:prstGeom prst="rect">
            <a:avLst/>
          </a:prstGeom>
          <a:gradFill flip="none" rotWithShape="1">
            <a:gsLst>
              <a:gs pos="100000">
                <a:srgbClr val="FFA098"/>
              </a:gs>
              <a:gs pos="0">
                <a:srgbClr val="FE6F6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D98BD-850F-4ACA-AD36-3A84568F3C84}"/>
              </a:ext>
            </a:extLst>
          </p:cNvPr>
          <p:cNvSpPr txBox="1"/>
          <p:nvPr/>
        </p:nvSpPr>
        <p:spPr>
          <a:xfrm>
            <a:off x="932156" y="93807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9743CE-2B9E-4BC2-820E-903F190DC56B}"/>
              </a:ext>
            </a:extLst>
          </p:cNvPr>
          <p:cNvGrpSpPr/>
          <p:nvPr/>
        </p:nvGrpSpPr>
        <p:grpSpPr>
          <a:xfrm>
            <a:off x="3755254" y="1677880"/>
            <a:ext cx="1622880" cy="523220"/>
            <a:chOff x="3755254" y="1677880"/>
            <a:chExt cx="162288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073C8C-F699-4709-8E4C-451CD94248A9}"/>
                </a:ext>
              </a:extLst>
            </p:cNvPr>
            <p:cNvSpPr txBox="1"/>
            <p:nvPr/>
          </p:nvSpPr>
          <p:spPr>
            <a:xfrm>
              <a:off x="3755254" y="16778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46AC6E-1771-40C3-BA6A-68D415198D81}"/>
                </a:ext>
              </a:extLst>
            </p:cNvPr>
            <p:cNvSpPr txBox="1"/>
            <p:nvPr/>
          </p:nvSpPr>
          <p:spPr>
            <a:xfrm>
              <a:off x="4347083" y="18317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연구배경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906FB-9514-4DDD-9732-4A45EDBC1D49}"/>
              </a:ext>
            </a:extLst>
          </p:cNvPr>
          <p:cNvGrpSpPr/>
          <p:nvPr/>
        </p:nvGrpSpPr>
        <p:grpSpPr>
          <a:xfrm>
            <a:off x="3755254" y="2361461"/>
            <a:ext cx="1919558" cy="524129"/>
            <a:chOff x="3755254" y="2361461"/>
            <a:chExt cx="1919558" cy="524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F5F50-516E-4A33-B5EF-FE0175F87CF0}"/>
                </a:ext>
              </a:extLst>
            </p:cNvPr>
            <p:cNvSpPr txBox="1"/>
            <p:nvPr/>
          </p:nvSpPr>
          <p:spPr>
            <a:xfrm>
              <a:off x="3755254" y="2361461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81DE4-663E-4312-A15B-C3124216905C}"/>
                </a:ext>
              </a:extLst>
            </p:cNvPr>
            <p:cNvSpPr txBox="1"/>
            <p:nvPr/>
          </p:nvSpPr>
          <p:spPr>
            <a:xfrm>
              <a:off x="4369647" y="2516258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국내외 사례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175342-AC00-4AC3-9268-DAA16EF362D4}"/>
              </a:ext>
            </a:extLst>
          </p:cNvPr>
          <p:cNvGrpSpPr/>
          <p:nvPr/>
        </p:nvGrpSpPr>
        <p:grpSpPr>
          <a:xfrm>
            <a:off x="3755254" y="3080553"/>
            <a:ext cx="1896994" cy="523220"/>
            <a:chOff x="3755254" y="3080553"/>
            <a:chExt cx="1896994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A992FC-DCA3-4B94-98D2-DA16C8A425CD}"/>
                </a:ext>
              </a:extLst>
            </p:cNvPr>
            <p:cNvSpPr txBox="1"/>
            <p:nvPr/>
          </p:nvSpPr>
          <p:spPr>
            <a:xfrm>
              <a:off x="3755254" y="3080553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A9EC-9934-467E-ADE3-5585C0966319}"/>
                </a:ext>
              </a:extLst>
            </p:cNvPr>
            <p:cNvSpPr txBox="1"/>
            <p:nvPr/>
          </p:nvSpPr>
          <p:spPr>
            <a:xfrm>
              <a:off x="4347083" y="319096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실현 가능성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4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728421" y="737003"/>
            <a:ext cx="11630127" cy="431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누구에게 필요한가</a:t>
            </a:r>
            <a:r>
              <a:rPr lang="en-US" altLang="ko-KR" sz="5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대학교에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재학중인 학생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 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집행 내역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궁금한사람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97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183037" y="1146875"/>
            <a:ext cx="98259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경쟁업체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없음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5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수명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학교와 수명을 같이함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66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183037" y="1146875"/>
            <a:ext cx="98259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확장성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공금을 사용하는 모든 집단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Ex&gt; </a:t>
            </a:r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동아리</a:t>
            </a:r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등록금</a:t>
            </a:r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15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220910" y="297241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기술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0F247E-8EDB-49A8-9930-4804F11E8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41256"/>
              </p:ext>
            </p:extLst>
          </p:nvPr>
        </p:nvGraphicFramePr>
        <p:xfrm>
          <a:off x="633708" y="2318389"/>
          <a:ext cx="10924584" cy="220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146">
                  <a:extLst>
                    <a:ext uri="{9D8B030D-6E8A-4147-A177-3AD203B41FA5}">
                      <a16:colId xmlns:a16="http://schemas.microsoft.com/office/drawing/2014/main" val="366945576"/>
                    </a:ext>
                  </a:extLst>
                </a:gridCol>
                <a:gridCol w="2731146">
                  <a:extLst>
                    <a:ext uri="{9D8B030D-6E8A-4147-A177-3AD203B41FA5}">
                      <a16:colId xmlns:a16="http://schemas.microsoft.com/office/drawing/2014/main" val="1446932490"/>
                    </a:ext>
                  </a:extLst>
                </a:gridCol>
                <a:gridCol w="2731146">
                  <a:extLst>
                    <a:ext uri="{9D8B030D-6E8A-4147-A177-3AD203B41FA5}">
                      <a16:colId xmlns:a16="http://schemas.microsoft.com/office/drawing/2014/main" val="887580837"/>
                    </a:ext>
                  </a:extLst>
                </a:gridCol>
                <a:gridCol w="2731146">
                  <a:extLst>
                    <a:ext uri="{9D8B030D-6E8A-4147-A177-3AD203B41FA5}">
                      <a16:colId xmlns:a16="http://schemas.microsoft.com/office/drawing/2014/main" val="905700953"/>
                    </a:ext>
                  </a:extLst>
                </a:gridCol>
              </a:tblGrid>
              <a:tr h="110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Node.js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HTML/CSS/Java Script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Truffle Framework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Windows/MAC OS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27927"/>
                  </a:ext>
                </a:extLst>
              </a:tr>
              <a:tr h="1100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Visual Studio Code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E6F61"/>
                          </a:solidFill>
                        </a:rPr>
                        <a:t>Mongo DB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FE6F61"/>
                          </a:solidFill>
                        </a:rPr>
                        <a:t>Solidty</a:t>
                      </a:r>
                      <a:endParaRPr lang="ko-KR" altLang="en-US" b="1" dirty="0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FE6F61"/>
                          </a:solidFill>
                        </a:rPr>
                        <a:t>Web3.js</a:t>
                      </a:r>
                      <a:endParaRPr lang="ko-KR" altLang="en-US" b="1">
                        <a:solidFill>
                          <a:srgbClr val="FE6F6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6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8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537170" y="318549"/>
            <a:ext cx="5682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 Chart</a:t>
            </a:r>
            <a:endParaRPr lang="en-US" altLang="ko-KR" sz="8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CDE889-53F4-4D7E-8C76-2BE75D5BA65B}"/>
              </a:ext>
            </a:extLst>
          </p:cNvPr>
          <p:cNvSpPr/>
          <p:nvPr/>
        </p:nvSpPr>
        <p:spPr>
          <a:xfrm>
            <a:off x="645606" y="1906291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입금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24C3C0-06D2-4747-B100-AF61D0A19924}"/>
              </a:ext>
            </a:extLst>
          </p:cNvPr>
          <p:cNvSpPr/>
          <p:nvPr/>
        </p:nvSpPr>
        <p:spPr>
          <a:xfrm>
            <a:off x="4516924" y="1906291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회원가입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252434A-7EEC-4AB1-B864-41FF29B4A6BF}"/>
              </a:ext>
            </a:extLst>
          </p:cNvPr>
          <p:cNvSpPr/>
          <p:nvPr/>
        </p:nvSpPr>
        <p:spPr>
          <a:xfrm>
            <a:off x="3496957" y="2255002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430B7B-A550-4D55-BB14-B30BF0F39918}"/>
              </a:ext>
            </a:extLst>
          </p:cNvPr>
          <p:cNvSpPr/>
          <p:nvPr/>
        </p:nvSpPr>
        <p:spPr>
          <a:xfrm>
            <a:off x="8388242" y="1906291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Hold</a:t>
            </a:r>
            <a:endParaRPr lang="ko-KR" altLang="en-US" sz="32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C3AD4A7-61CF-440D-8149-EE862F956E1A}"/>
              </a:ext>
            </a:extLst>
          </p:cNvPr>
          <p:cNvSpPr/>
          <p:nvPr/>
        </p:nvSpPr>
        <p:spPr>
          <a:xfrm>
            <a:off x="7368275" y="2255002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0C3B7E-A137-45F1-91BE-475540EAE0C4}"/>
              </a:ext>
            </a:extLst>
          </p:cNvPr>
          <p:cNvSpPr/>
          <p:nvPr/>
        </p:nvSpPr>
        <p:spPr>
          <a:xfrm>
            <a:off x="3184069" y="3483247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노드 참여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45C9407-0398-4DEE-A1FC-A2829BD89385}"/>
              </a:ext>
            </a:extLst>
          </p:cNvPr>
          <p:cNvSpPr/>
          <p:nvPr/>
        </p:nvSpPr>
        <p:spPr>
          <a:xfrm>
            <a:off x="6035420" y="3831958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2C9F1AE-CA89-414D-9D18-BABC98A74848}"/>
              </a:ext>
            </a:extLst>
          </p:cNvPr>
          <p:cNvSpPr/>
          <p:nvPr/>
        </p:nvSpPr>
        <p:spPr>
          <a:xfrm>
            <a:off x="2164102" y="3831958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99484B-DC72-477E-99E0-2C83137F84AC}"/>
              </a:ext>
            </a:extLst>
          </p:cNvPr>
          <p:cNvSpPr/>
          <p:nvPr/>
        </p:nvSpPr>
        <p:spPr>
          <a:xfrm>
            <a:off x="7055387" y="3483246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회비 집행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497B7FF-80EC-46CA-B3B8-44C88CDB74CC}"/>
              </a:ext>
            </a:extLst>
          </p:cNvPr>
          <p:cNvSpPr/>
          <p:nvPr/>
        </p:nvSpPr>
        <p:spPr>
          <a:xfrm>
            <a:off x="2164102" y="5292460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F8AE79-5754-4FE0-BC8C-73495B5C7C17}"/>
              </a:ext>
            </a:extLst>
          </p:cNvPr>
          <p:cNvSpPr/>
          <p:nvPr/>
        </p:nvSpPr>
        <p:spPr>
          <a:xfrm>
            <a:off x="3184069" y="4957454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금액 차감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D3F706-BEB0-44B5-BA69-B65F06725527}"/>
              </a:ext>
            </a:extLst>
          </p:cNvPr>
          <p:cNvSpPr/>
          <p:nvPr/>
        </p:nvSpPr>
        <p:spPr>
          <a:xfrm>
            <a:off x="6035421" y="5306165"/>
            <a:ext cx="834325" cy="40295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865F8E-392C-4C4D-B331-BE34D58CFD44}"/>
              </a:ext>
            </a:extLst>
          </p:cNvPr>
          <p:cNvSpPr/>
          <p:nvPr/>
        </p:nvSpPr>
        <p:spPr>
          <a:xfrm>
            <a:off x="7055388" y="4943749"/>
            <a:ext cx="2665709" cy="11003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장부 확인</a:t>
            </a:r>
          </a:p>
        </p:txBody>
      </p:sp>
    </p:spTree>
    <p:extLst>
      <p:ext uri="{BB962C8B-B14F-4D97-AF65-F5344CB8AC3E}">
        <p14:creationId xmlns:p14="http://schemas.microsoft.com/office/powerpoint/2010/main" val="188271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입금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F8277-D3B0-498C-8BCB-2DBF86425985}"/>
              </a:ext>
            </a:extLst>
          </p:cNvPr>
          <p:cNvSpPr txBox="1"/>
          <p:nvPr/>
        </p:nvSpPr>
        <p:spPr>
          <a:xfrm>
            <a:off x="2071502" y="2346235"/>
            <a:ext cx="8529338" cy="216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학생회비 만큼 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지갑에 돈이 있어야함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05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ABD7-E5A1-4864-88C2-069D7556A793}"/>
              </a:ext>
            </a:extLst>
          </p:cNvPr>
          <p:cNvSpPr txBox="1"/>
          <p:nvPr/>
        </p:nvSpPr>
        <p:spPr>
          <a:xfrm>
            <a:off x="1831331" y="2889746"/>
            <a:ext cx="8529338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학번을 기본 키로 아이디 생성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2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ABD7-E5A1-4864-88C2-069D7556A793}"/>
              </a:ext>
            </a:extLst>
          </p:cNvPr>
          <p:cNvSpPr txBox="1"/>
          <p:nvPr/>
        </p:nvSpPr>
        <p:spPr>
          <a:xfrm>
            <a:off x="1831331" y="2093293"/>
            <a:ext cx="8529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개인의 지갑에 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</a:t>
            </a: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만큼의 금액을 </a:t>
            </a:r>
            <a:r>
              <a:rPr lang="en-US" altLang="ko-KR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Hold</a:t>
            </a:r>
          </a:p>
          <a:p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회비 </a:t>
            </a:r>
            <a:r>
              <a:rPr lang="ko-KR" altLang="en-US" sz="48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집행시</a:t>
            </a: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Hold </a:t>
            </a: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금액 </a:t>
            </a:r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차감</a:t>
            </a:r>
            <a:endParaRPr lang="en-US" altLang="ko-KR" sz="48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13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289571" y="494053"/>
            <a:ext cx="5761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Hold </a:t>
            </a:r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이유</a:t>
            </a:r>
            <a:r>
              <a:rPr lang="en-US" altLang="ko-KR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ABD7-E5A1-4864-88C2-069D7556A793}"/>
              </a:ext>
            </a:extLst>
          </p:cNvPr>
          <p:cNvSpPr txBox="1"/>
          <p:nvPr/>
        </p:nvSpPr>
        <p:spPr>
          <a:xfrm>
            <a:off x="654861" y="2204283"/>
            <a:ext cx="110308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	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 납부자 </a:t>
            </a:r>
            <a:r>
              <a:rPr lang="en-US" altLang="ko-KR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100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 행사 참여자 </a:t>
            </a:r>
            <a:r>
              <a:rPr lang="en-US" altLang="ko-KR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80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방식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 </a:t>
            </a:r>
            <a:r>
              <a:rPr lang="ko-KR" altLang="en-US" sz="28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행사비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행사비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100</a:t>
            </a:r>
          </a:p>
          <a:p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=&gt; 100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명이 행사비를 부담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Hold 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함으로서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행사 참여자만 지갑에서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금액이 차감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행사비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80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67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 참여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ABD7-E5A1-4864-88C2-069D7556A793}"/>
              </a:ext>
            </a:extLst>
          </p:cNvPr>
          <p:cNvSpPr txBox="1"/>
          <p:nvPr/>
        </p:nvSpPr>
        <p:spPr>
          <a:xfrm>
            <a:off x="1831331" y="2889746"/>
            <a:ext cx="8529338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학교 구성원으로서 노드에 참여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217586" y="3027775"/>
            <a:ext cx="953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학생회장 하면 차 한대 뽑는다</a:t>
            </a:r>
            <a:r>
              <a:rPr lang="en-US" altLang="ko-KR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F4FEE-22D7-4D6E-B499-ACE8D2F28E79}"/>
              </a:ext>
            </a:extLst>
          </p:cNvPr>
          <p:cNvSpPr txBox="1"/>
          <p:nvPr/>
        </p:nvSpPr>
        <p:spPr>
          <a:xfrm>
            <a:off x="1300885" y="1448407"/>
            <a:ext cx="9370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Know?</a:t>
            </a:r>
          </a:p>
        </p:txBody>
      </p:sp>
    </p:spTree>
    <p:extLst>
      <p:ext uri="{BB962C8B-B14F-4D97-AF65-F5344CB8AC3E}">
        <p14:creationId xmlns:p14="http://schemas.microsoft.com/office/powerpoint/2010/main" val="155598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8256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회비 집행</a:t>
            </a:r>
            <a:r>
              <a:rPr lang="en-US" altLang="ko-KR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금액 차감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F8277-D3B0-498C-8BCB-2DBF86425985}"/>
              </a:ext>
            </a:extLst>
          </p:cNvPr>
          <p:cNvSpPr txBox="1"/>
          <p:nvPr/>
        </p:nvSpPr>
        <p:spPr>
          <a:xfrm>
            <a:off x="1202967" y="2900233"/>
            <a:ext cx="9732935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개인 지갑에서 사용금액 차감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8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54863" y="622705"/>
            <a:ext cx="35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장부 확인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F8277-D3B0-498C-8BCB-2DBF86425985}"/>
              </a:ext>
            </a:extLst>
          </p:cNvPr>
          <p:cNvSpPr txBox="1"/>
          <p:nvPr/>
        </p:nvSpPr>
        <p:spPr>
          <a:xfrm>
            <a:off x="2071502" y="2346235"/>
            <a:ext cx="8529338" cy="216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 집행 내역 공개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학생들은 집행 내역 확인</a:t>
            </a:r>
            <a:endParaRPr lang="en-US" altLang="ko-KR" sz="4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04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D336B6-D132-4574-89DD-28A24D7DFF8F}"/>
              </a:ext>
            </a:extLst>
          </p:cNvPr>
          <p:cNvGrpSpPr/>
          <p:nvPr/>
        </p:nvGrpSpPr>
        <p:grpSpPr>
          <a:xfrm>
            <a:off x="3643312" y="2428875"/>
            <a:ext cx="4905375" cy="2000250"/>
            <a:chOff x="3695700" y="2276475"/>
            <a:chExt cx="4905375" cy="20002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CBCAA44-1D7B-4DEB-9CA2-33ED5C988E8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4EA4AB-7A86-4B82-B70A-5384EFEF73F4}"/>
                </a:ext>
              </a:extLst>
            </p:cNvPr>
            <p:cNvSpPr txBox="1"/>
            <p:nvPr/>
          </p:nvSpPr>
          <p:spPr>
            <a:xfrm>
              <a:off x="4621687" y="2922657"/>
              <a:ext cx="30534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 :)</a:t>
              </a:r>
              <a:endParaRPr lang="ko-KR" altLang="en-US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8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B44A2-CF2F-4654-842B-91091DF5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0" y="862045"/>
            <a:ext cx="6257199" cy="51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86220-98AB-4B67-B7A8-349A4772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96" y="1187876"/>
            <a:ext cx="4174453" cy="448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D93A4-8747-424D-857E-4A1CE66FB4AD}"/>
              </a:ext>
            </a:extLst>
          </p:cNvPr>
          <p:cNvSpPr txBox="1"/>
          <p:nvPr/>
        </p:nvSpPr>
        <p:spPr>
          <a:xfrm>
            <a:off x="1089805" y="1679575"/>
            <a:ext cx="6173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우리가 낸 </a:t>
            </a: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</a:t>
            </a:r>
            <a:endParaRPr lang="en-US" altLang="ko-KR" sz="4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과연 </a:t>
            </a: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적재 적소</a:t>
            </a:r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쓰이고 있는가</a:t>
            </a:r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958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6EB1-DFB2-40AF-A050-2C1C0B94311D}"/>
              </a:ext>
            </a:extLst>
          </p:cNvPr>
          <p:cNvSpPr txBox="1"/>
          <p:nvPr/>
        </p:nvSpPr>
        <p:spPr>
          <a:xfrm>
            <a:off x="3848541" y="1606900"/>
            <a:ext cx="48305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D53478-1648-4E27-9685-E3F908BB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2" y="688612"/>
            <a:ext cx="5781352" cy="2146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3AB12-8988-4CB8-B1E3-68491608F919}"/>
              </a:ext>
            </a:extLst>
          </p:cNvPr>
          <p:cNvSpPr txBox="1"/>
          <p:nvPr/>
        </p:nvSpPr>
        <p:spPr>
          <a:xfrm>
            <a:off x="1173790" y="917985"/>
            <a:ext cx="329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</a:t>
            </a:r>
            <a:endParaRPr lang="en-US" altLang="ko-KR" sz="9600" b="1" spc="-150" dirty="0">
              <a:solidFill>
                <a:srgbClr val="FE6F6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C76C6-7D2D-4A14-AE16-596524407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40" y="3926765"/>
            <a:ext cx="6446833" cy="196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D09120-EF07-4A99-9412-DEDAB61CAAA2}"/>
              </a:ext>
            </a:extLst>
          </p:cNvPr>
          <p:cNvSpPr txBox="1"/>
          <p:nvPr/>
        </p:nvSpPr>
        <p:spPr>
          <a:xfrm>
            <a:off x="2076767" y="4173755"/>
            <a:ext cx="329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</a:t>
            </a:r>
            <a:endParaRPr lang="en-US" altLang="ko-KR" sz="9600" b="1" spc="-150" dirty="0">
              <a:solidFill>
                <a:srgbClr val="FE6F6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BFBEF9-6478-4B9C-8487-540EB027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15" y="1858837"/>
            <a:ext cx="6315675" cy="1716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D1739E-29F6-46C4-ABA0-957BF806371F}"/>
              </a:ext>
            </a:extLst>
          </p:cNvPr>
          <p:cNvSpPr txBox="1"/>
          <p:nvPr/>
        </p:nvSpPr>
        <p:spPr>
          <a:xfrm>
            <a:off x="7152065" y="1842779"/>
            <a:ext cx="329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pc="-150" dirty="0" err="1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니</a:t>
            </a:r>
            <a:endParaRPr lang="en-US" altLang="ko-KR" sz="9600" b="1" spc="-150" dirty="0">
              <a:solidFill>
                <a:srgbClr val="FE6F6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0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803329" y="2644170"/>
            <a:ext cx="105853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돈이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어디에서 어떻게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쓰이는지 알 수 있고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공정하게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쓰여야 한다는 생각에서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프로잭트를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진행합니다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06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91285" y="542441"/>
            <a:ext cx="338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프로잭트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명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1484-DCA8-4D3D-A65F-99A653821B00}"/>
              </a:ext>
            </a:extLst>
          </p:cNvPr>
          <p:cNvSpPr txBox="1"/>
          <p:nvPr/>
        </p:nvSpPr>
        <p:spPr>
          <a:xfrm>
            <a:off x="3430545" y="2910681"/>
            <a:ext cx="527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Clear </a:t>
            </a:r>
            <a:r>
              <a:rPr lang="ko-KR" altLang="en-US" sz="6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학생회비</a:t>
            </a:r>
            <a:endParaRPr lang="en-US" altLang="ko-KR" sz="6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52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187381" y="2767280"/>
            <a:ext cx="581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국내외 사례</a:t>
            </a:r>
            <a:endParaRPr lang="en-US" altLang="ko-KR" sz="8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4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F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pc="-150" smtClean="0">
            <a:solidFill>
              <a:schemeClr val="bg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11969</TotalTime>
  <Words>278</Words>
  <Application>Microsoft Office PowerPoint</Application>
  <PresentationFormat>와이드스크린</PresentationFormat>
  <Paragraphs>112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</dc:creator>
  <cp:lastModifiedBy>김 영진</cp:lastModifiedBy>
  <cp:revision>10</cp:revision>
  <dcterms:created xsi:type="dcterms:W3CDTF">2019-02-06T06:54:41Z</dcterms:created>
  <dcterms:modified xsi:type="dcterms:W3CDTF">2019-04-27T09:45:53Z</dcterms:modified>
</cp:coreProperties>
</file>