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74" r:id="rId6"/>
    <p:sldId id="275" r:id="rId7"/>
    <p:sldId id="276" r:id="rId8"/>
    <p:sldId id="277" r:id="rId9"/>
    <p:sldId id="318" r:id="rId10"/>
    <p:sldId id="319" r:id="rId11"/>
    <p:sldId id="320" r:id="rId12"/>
    <p:sldId id="323" r:id="rId13"/>
    <p:sldId id="321" r:id="rId14"/>
    <p:sldId id="322" r:id="rId15"/>
    <p:sldId id="324" r:id="rId16"/>
    <p:sldId id="325" r:id="rId17"/>
    <p:sldId id="326" r:id="rId18"/>
    <p:sldId id="327" r:id="rId19"/>
    <p:sldId id="328" r:id="rId20"/>
    <p:sldId id="329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E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1F77E-5E2A-411F-A9F4-9B22322B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651FC5-8AB4-4A38-8AF3-95C18A23E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94D15-416F-4C81-974C-E9F8524E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D6F2C-E915-492E-809D-4F132A6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2399C-B05A-4D30-9B8A-79EAC2E3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C11-B31A-4AC5-81F8-E4DC206D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07ED2-3A10-4FA3-B8AC-3B6AB3B9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FE7C0-1FAB-4A14-9BB9-3CBDE54B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7020E-E347-4EA0-AF53-A379BBB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300F3-8CD8-4AE6-B6E0-D809FC1B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6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6F10D-5581-4990-AAFC-7C09323D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1FB5A-978B-496F-9C72-79C92FCC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6B50A-6533-484A-A529-FCC7178A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98D19-36BC-440E-AD1D-A0FE8025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E534E-3C74-4987-A7FD-B4A4725A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BDC8-0CB0-423F-8508-3C813E9F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58C81-272D-4AF4-8E1B-580E1BB7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2E30D-C7BF-42E3-833F-EF2374A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1FDD-068F-4DAD-BAC8-5391803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1C6E0-7BDF-4773-BE95-F5ACFFAE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C6E6A-4C5E-4F9D-AE86-247E6218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3874C-D3D8-448B-97B6-150D3B89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14F83-6F24-4009-8508-6341EF36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CBAAB-CFB4-4462-A15A-963BBEBA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B4BED-8710-4D0E-BCE5-1346E7AE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BD581-45F6-4CAE-BBCC-582A1653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20CAC-80A0-4349-B509-F26498CC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1F03C-377C-4344-B1B4-B01AC502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E3318-E161-441B-8502-F8EC2571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B541D-B176-478F-925E-79CDF8F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C851A-23BC-4092-9DC2-897A5B3B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125F6-67F5-4F88-B177-675A3707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E73B4-E066-4FBA-BD09-C6560709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AF4A3-4068-4EA2-920C-C97C29C5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E5B84-AC95-4843-87DF-9B1238C0C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42B88-3587-42A5-BCA1-B15EFA16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9301D-533E-4F76-8568-3C85BD66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90DE53-5F84-412C-B935-D6CBF651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ED83AF-AC88-47E5-A417-DDE072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3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80A2-8D6C-462D-9212-2CB409ED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1B551-4498-4038-AED5-A3A2279B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AE5BB9-899C-4959-BF23-3EE82D9D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B9DFD-28AD-472E-82A5-EBF8F5D1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4B34B5-6810-4788-8285-AD6B043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CD2719-435E-461E-8C47-16DF5D89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7FC6C-9DD1-4C27-ACC0-F591B14B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5636F-C802-4E82-B138-8A9A02EC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9985B-5B83-48F1-AAC9-7EE91E30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0D41C-0A46-4C8A-B34C-FD6796BA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A9C57-2F54-4525-A33A-9C62C85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43089-243B-45AC-93E8-54D77809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D16D3-D608-490A-836F-88C05514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5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3BCD-7FBE-4DDE-98C8-238F9B6E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FDC52-183B-457C-910D-885E6F17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7D04D-EF51-4E0F-ABF1-5A290A04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BFA15-1654-4F8A-8715-5A2DA621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EC1-A08E-483C-B245-0E1FFABB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BEBCF-D2B6-45F5-9595-D364226D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AFA7">
                <a:lumMod val="32000"/>
                <a:lumOff val="68000"/>
              </a:srgb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1277E-9E3B-46AB-9CB2-7EE17703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0DBEC-E736-404A-BFE8-C69B4A58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6E8BA-80A1-44B4-A5FD-030A4057A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7B5E-CB0C-4B46-B9FC-EBECCB234624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7381B-43B6-4E18-8C8E-696507438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99FE-288F-42E6-A235-1360421C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8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F69D6-BB84-4DDD-A4C1-243DAE31D9B2}"/>
              </a:ext>
            </a:extLst>
          </p:cNvPr>
          <p:cNvSpPr txBox="1"/>
          <p:nvPr/>
        </p:nvSpPr>
        <p:spPr>
          <a:xfrm>
            <a:off x="4808628" y="4657324"/>
            <a:ext cx="2574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동아대학교 컴퓨터공학과</a:t>
            </a:r>
            <a:endParaRPr lang="en-US" altLang="ko-KR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영 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841997" y="1606113"/>
            <a:ext cx="1050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 기반 중고차 거래 플랫폼</a:t>
            </a:r>
            <a:endParaRPr lang="en-US" altLang="ko-KR" sz="5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72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335483" y="395554"/>
            <a:ext cx="950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  <a:endParaRPr lang="en-US" altLang="ko-KR" sz="7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3015753" y="1595883"/>
            <a:ext cx="7892312" cy="454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Rust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작성된 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Parity</a:t>
            </a: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작성된 </a:t>
            </a:r>
            <a:r>
              <a:rPr lang="en-US" altLang="ko-KR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Geth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C++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작성된 </a:t>
            </a:r>
            <a:r>
              <a:rPr lang="en-US" altLang="ko-KR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cpp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-Ethereum</a:t>
            </a: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작성된 </a:t>
            </a:r>
            <a:r>
              <a:rPr lang="en-US" altLang="ko-KR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pyethereum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Scala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작성된 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Mantis</a:t>
            </a: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작성된 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Harmony</a:t>
            </a:r>
          </a:p>
        </p:txBody>
      </p:sp>
    </p:spTree>
    <p:extLst>
      <p:ext uri="{BB962C8B-B14F-4D97-AF65-F5344CB8AC3E}">
        <p14:creationId xmlns:p14="http://schemas.microsoft.com/office/powerpoint/2010/main" val="235400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868680" y="2921763"/>
            <a:ext cx="10359425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언어로 클라이언트를 만들 수 있다</a:t>
            </a:r>
            <a:r>
              <a:rPr lang="en-US" altLang="ko-KR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76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506069" y="2864515"/>
            <a:ext cx="4833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지갑</a:t>
            </a:r>
            <a:endParaRPr lang="en-US" altLang="ko-KR" sz="6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15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2909073" y="2275810"/>
            <a:ext cx="7892312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편의성과 프라이버시 사이의 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절충점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4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찾는것이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중요하다</a:t>
            </a:r>
            <a:r>
              <a:rPr lang="en-US" altLang="ko-KR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70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335483" y="395554"/>
            <a:ext cx="950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  <a:endParaRPr lang="en-US" altLang="ko-KR" sz="7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2123279" y="2311928"/>
            <a:ext cx="7892312" cy="221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 결정적 지갑 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(=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일회용 지갑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결정적 지갑 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지갑이 다음지갑을 찾도록 연결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계층 결정적 지갑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결정적 지갑 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트리구조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610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트랜잭션</a:t>
            </a:r>
            <a:endParaRPr lang="en-US" altLang="ko-KR" sz="6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20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1429357" y="1214419"/>
            <a:ext cx="9280156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소유 계정에 의해 서명된 메시지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EVM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상태 변경을 유발하거나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컨트랙트를</a:t>
            </a:r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 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있는 유일한 방법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Flood routing(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이웃한 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노드에 트랜잭션 전송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95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1295540" y="1287276"/>
            <a:ext cx="9874376" cy="350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트랜잭션 </a:t>
            </a:r>
            <a:r>
              <a:rPr lang="ko-KR" altLang="en-US" sz="48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논스</a:t>
            </a:r>
            <a:endParaRPr lang="en-US" altLang="ko-KR" sz="48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네트워크에서 트랜잭션을 식별함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논스가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빠른 트랜잭션이 무조건 먼저 실행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5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암호학</a:t>
            </a:r>
            <a:endParaRPr lang="en-US" altLang="ko-KR" sz="6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79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167780" y="2247396"/>
            <a:ext cx="11803310" cy="30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타원 곡선 암호화 사용</a:t>
            </a:r>
            <a:endParaRPr lang="en-US" altLang="ko-KR" sz="4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4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이더리움에서</a:t>
            </a:r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개인키와 디지털 서명의 기초</a:t>
            </a:r>
            <a:r>
              <a:rPr lang="en-US" altLang="ko-KR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40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03DF1A-2C4D-4D34-A49F-9E594012E714}"/>
              </a:ext>
            </a:extLst>
          </p:cNvPr>
          <p:cNvSpPr/>
          <p:nvPr/>
        </p:nvSpPr>
        <p:spPr>
          <a:xfrm>
            <a:off x="683580" y="701334"/>
            <a:ext cx="2876366" cy="2876366"/>
          </a:xfrm>
          <a:prstGeom prst="rect">
            <a:avLst/>
          </a:prstGeom>
          <a:gradFill flip="none" rotWithShape="1">
            <a:gsLst>
              <a:gs pos="100000">
                <a:srgbClr val="FFA098"/>
              </a:gs>
              <a:gs pos="0">
                <a:srgbClr val="FE6F6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D98BD-850F-4ACA-AD36-3A84568F3C84}"/>
              </a:ext>
            </a:extLst>
          </p:cNvPr>
          <p:cNvSpPr txBox="1"/>
          <p:nvPr/>
        </p:nvSpPr>
        <p:spPr>
          <a:xfrm>
            <a:off x="932156" y="93807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9743CE-2B9E-4BC2-820E-903F190DC56B}"/>
              </a:ext>
            </a:extLst>
          </p:cNvPr>
          <p:cNvGrpSpPr/>
          <p:nvPr/>
        </p:nvGrpSpPr>
        <p:grpSpPr>
          <a:xfrm>
            <a:off x="3755254" y="1677880"/>
            <a:ext cx="3017493" cy="523220"/>
            <a:chOff x="3755254" y="1677880"/>
            <a:chExt cx="301749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073C8C-F699-4709-8E4C-451CD94248A9}"/>
                </a:ext>
              </a:extLst>
            </p:cNvPr>
            <p:cNvSpPr txBox="1"/>
            <p:nvPr/>
          </p:nvSpPr>
          <p:spPr>
            <a:xfrm>
              <a:off x="3755254" y="16778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46AC6E-1771-40C3-BA6A-68D415198D81}"/>
                </a:ext>
              </a:extLst>
            </p:cNvPr>
            <p:cNvSpPr txBox="1"/>
            <p:nvPr/>
          </p:nvSpPr>
          <p:spPr>
            <a:xfrm>
              <a:off x="4347083" y="1831768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이더리움을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선택한 이유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0906FB-9514-4DDD-9732-4A45EDBC1D49}"/>
              </a:ext>
            </a:extLst>
          </p:cNvPr>
          <p:cNvGrpSpPr/>
          <p:nvPr/>
        </p:nvGrpSpPr>
        <p:grpSpPr>
          <a:xfrm>
            <a:off x="3755254" y="2361461"/>
            <a:ext cx="1645444" cy="524129"/>
            <a:chOff x="3755254" y="2361461"/>
            <a:chExt cx="1645444" cy="524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F5F50-516E-4A33-B5EF-FE0175F87CF0}"/>
                </a:ext>
              </a:extLst>
            </p:cNvPr>
            <p:cNvSpPr txBox="1"/>
            <p:nvPr/>
          </p:nvSpPr>
          <p:spPr>
            <a:xfrm>
              <a:off x="3755254" y="2361461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81DE4-663E-4312-A15B-C3124216905C}"/>
                </a:ext>
              </a:extLst>
            </p:cNvPr>
            <p:cNvSpPr txBox="1"/>
            <p:nvPr/>
          </p:nvSpPr>
          <p:spPr>
            <a:xfrm>
              <a:off x="4369647" y="25162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</a:t>
              </a:r>
              <a:endPara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175342-AC00-4AC3-9268-DAA16EF362D4}"/>
              </a:ext>
            </a:extLst>
          </p:cNvPr>
          <p:cNvGrpSpPr/>
          <p:nvPr/>
        </p:nvGrpSpPr>
        <p:grpSpPr>
          <a:xfrm>
            <a:off x="3755254" y="3080553"/>
            <a:ext cx="1834477" cy="523220"/>
            <a:chOff x="3755254" y="3080553"/>
            <a:chExt cx="1834477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A992FC-DCA3-4B94-98D2-DA16C8A425CD}"/>
                </a:ext>
              </a:extLst>
            </p:cNvPr>
            <p:cNvSpPr txBox="1"/>
            <p:nvPr/>
          </p:nvSpPr>
          <p:spPr>
            <a:xfrm>
              <a:off x="3755254" y="3080553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A9EC-9934-467E-ADE3-5585C0966319}"/>
                </a:ext>
              </a:extLst>
            </p:cNvPr>
            <p:cNvSpPr txBox="1"/>
            <p:nvPr/>
          </p:nvSpPr>
          <p:spPr>
            <a:xfrm>
              <a:off x="4347083" y="3190962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클라이언트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56F79E-425C-4280-96C0-02D7E9833339}"/>
              </a:ext>
            </a:extLst>
          </p:cNvPr>
          <p:cNvGrpSpPr/>
          <p:nvPr/>
        </p:nvGrpSpPr>
        <p:grpSpPr>
          <a:xfrm>
            <a:off x="3755254" y="3711710"/>
            <a:ext cx="1199688" cy="523220"/>
            <a:chOff x="3755254" y="3080553"/>
            <a:chExt cx="119968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B2604-D90E-4FDE-9591-67AC04CF7351}"/>
                </a:ext>
              </a:extLst>
            </p:cNvPr>
            <p:cNvSpPr txBox="1"/>
            <p:nvPr/>
          </p:nvSpPr>
          <p:spPr>
            <a:xfrm>
              <a:off x="3755254" y="3080553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 dirty="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800" spc="-150" dirty="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455591-F1A5-4149-830E-403727E15041}"/>
                </a:ext>
              </a:extLst>
            </p:cNvPr>
            <p:cNvSpPr txBox="1"/>
            <p:nvPr/>
          </p:nvSpPr>
          <p:spPr>
            <a:xfrm>
              <a:off x="4347083" y="319096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지갑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A017A3-B9DC-4A4A-8CE3-65A15450E6F8}"/>
              </a:ext>
            </a:extLst>
          </p:cNvPr>
          <p:cNvGrpSpPr/>
          <p:nvPr/>
        </p:nvGrpSpPr>
        <p:grpSpPr>
          <a:xfrm>
            <a:off x="3754563" y="4409797"/>
            <a:ext cx="1622880" cy="523220"/>
            <a:chOff x="3755254" y="3080553"/>
            <a:chExt cx="1622880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FF7AE-762B-4890-A00A-2FF7DF68263A}"/>
                </a:ext>
              </a:extLst>
            </p:cNvPr>
            <p:cNvSpPr txBox="1"/>
            <p:nvPr/>
          </p:nvSpPr>
          <p:spPr>
            <a:xfrm>
              <a:off x="3755254" y="3080553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 dirty="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2800" spc="-150" dirty="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FB5BB1-BC2C-41CD-9963-0FB1CC80BCC5}"/>
                </a:ext>
              </a:extLst>
            </p:cNvPr>
            <p:cNvSpPr txBox="1"/>
            <p:nvPr/>
          </p:nvSpPr>
          <p:spPr>
            <a:xfrm>
              <a:off x="4347083" y="319096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트랜잭션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A57DC9-9D78-4D82-8339-B4F591950E1A}"/>
              </a:ext>
            </a:extLst>
          </p:cNvPr>
          <p:cNvGrpSpPr/>
          <p:nvPr/>
        </p:nvGrpSpPr>
        <p:grpSpPr>
          <a:xfrm>
            <a:off x="3754563" y="5151363"/>
            <a:ext cx="1411284" cy="523220"/>
            <a:chOff x="3755254" y="3080553"/>
            <a:chExt cx="1411284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06FB2F-AD6C-45BB-8524-0602E2DF4E57}"/>
                </a:ext>
              </a:extLst>
            </p:cNvPr>
            <p:cNvSpPr txBox="1"/>
            <p:nvPr/>
          </p:nvSpPr>
          <p:spPr>
            <a:xfrm>
              <a:off x="3755254" y="3080553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 dirty="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</a:t>
              </a:r>
              <a:endParaRPr lang="ko-KR" altLang="en-US" sz="2800" spc="-150" dirty="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C70562-9E2D-4680-BA1B-3BF57441485B}"/>
                </a:ext>
              </a:extLst>
            </p:cNvPr>
            <p:cNvSpPr txBox="1"/>
            <p:nvPr/>
          </p:nvSpPr>
          <p:spPr>
            <a:xfrm>
              <a:off x="4347083" y="319096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암호학</a:t>
              </a:r>
              <a:endPara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84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194345" y="527885"/>
            <a:ext cx="11803310" cy="580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개인키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(PIN 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번호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공개키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계좌번호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개인키로 공개키는 알기 쉬움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공개키로 개인키는 알기 힘들다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위와같은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방법으로 보안 유지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61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D336B6-D132-4574-89DD-28A24D7DFF8F}"/>
              </a:ext>
            </a:extLst>
          </p:cNvPr>
          <p:cNvGrpSpPr/>
          <p:nvPr/>
        </p:nvGrpSpPr>
        <p:grpSpPr>
          <a:xfrm>
            <a:off x="3643312" y="2428875"/>
            <a:ext cx="4905375" cy="2000250"/>
            <a:chOff x="3695700" y="2276475"/>
            <a:chExt cx="4905375" cy="20002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CBCAA44-1D7B-4DEB-9CA2-33ED5C988E86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4EA4AB-7A86-4B82-B70A-5384EFEF73F4}"/>
                </a:ext>
              </a:extLst>
            </p:cNvPr>
            <p:cNvSpPr txBox="1"/>
            <p:nvPr/>
          </p:nvSpPr>
          <p:spPr>
            <a:xfrm>
              <a:off x="4621687" y="2922657"/>
              <a:ext cx="30534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 :)</a:t>
              </a:r>
              <a:endParaRPr lang="ko-KR" altLang="en-US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8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082040" y="2864515"/>
            <a:ext cx="1150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이더리움을</a:t>
            </a:r>
            <a:r>
              <a:rPr lang="ko-KR" altLang="en-US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선택한 이유</a:t>
            </a:r>
            <a:endParaRPr lang="en-US" altLang="ko-KR" sz="6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3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529765" y="1987352"/>
            <a:ext cx="11079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비트코인은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정해진 틀에서의 거래가 가능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이더리움은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어떤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목적으로든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자유롭게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사용할수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있는 블록체인</a:t>
            </a:r>
            <a:endParaRPr lang="en-US" altLang="ko-KR" sz="48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88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3652629" y="2875002"/>
            <a:ext cx="4833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</a:t>
            </a:r>
            <a:endParaRPr lang="en-US" altLang="ko-KR" sz="6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81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335483" y="395554"/>
            <a:ext cx="950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  <a:endParaRPr lang="en-US" altLang="ko-KR" sz="7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0C682-55DE-4845-98CE-6311E740DBAF}"/>
              </a:ext>
            </a:extLst>
          </p:cNvPr>
          <p:cNvSpPr txBox="1"/>
          <p:nvPr/>
        </p:nvSpPr>
        <p:spPr>
          <a:xfrm>
            <a:off x="3781528" y="1595883"/>
            <a:ext cx="4628944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네트워크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롭스텐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테스트 네트워크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코반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테스트 네트워크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린케비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테스트 네트워크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 호스트</a:t>
            </a:r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지정 </a:t>
            </a:r>
            <a:r>
              <a:rPr lang="en-US" altLang="ko-KR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PRC</a:t>
            </a:r>
          </a:p>
        </p:txBody>
      </p:sp>
    </p:spTree>
    <p:extLst>
      <p:ext uri="{BB962C8B-B14F-4D97-AF65-F5344CB8AC3E}">
        <p14:creationId xmlns:p14="http://schemas.microsoft.com/office/powerpoint/2010/main" val="121657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네트워크를 선택할 것인가</a:t>
            </a:r>
            <a:endParaRPr lang="en-US" altLang="ko-KR" sz="48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42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400015" y="2508488"/>
            <a:ext cx="11391970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</a:t>
            </a: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ETH, 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가치 및 실제 결과가 나타나는 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</a:t>
            </a:r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네트워크는 적절하지 않은 것 같다</a:t>
            </a:r>
            <a:r>
              <a:rPr lang="en-US" altLang="ko-KR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97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</a:t>
            </a:r>
            <a:endParaRPr lang="en-US" altLang="ko-KR" sz="6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33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F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pc="-150" smtClean="0">
            <a:solidFill>
              <a:schemeClr val="bg1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12059</TotalTime>
  <Words>237</Words>
  <Application>Microsoft Office PowerPoint</Application>
  <PresentationFormat>와이드스크린</PresentationFormat>
  <Paragraphs>72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dufma</dc:creator>
  <cp:lastModifiedBy>김영진</cp:lastModifiedBy>
  <cp:revision>20</cp:revision>
  <dcterms:created xsi:type="dcterms:W3CDTF">2019-02-06T06:54:41Z</dcterms:created>
  <dcterms:modified xsi:type="dcterms:W3CDTF">2019-06-23T14:02:51Z</dcterms:modified>
</cp:coreProperties>
</file>