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1C7F1F1A-3896-40FB-989F-D7F24D822E99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E6C21D28-FB8E-4E4E-A60C-35A0A14A9E2E}" type="slidenum">
              <a:rPr lang="en-AU" smtClean="0"/>
              <a:t>‹#›</a:t>
            </a:fld>
            <a:endParaRPr lang="en-AU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99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1F1A-3896-40FB-989F-D7F24D822E99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1D28-FB8E-4E4E-A60C-35A0A14A9E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046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1C7F1F1A-3896-40FB-989F-D7F24D822E99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E6C21D28-FB8E-4E4E-A60C-35A0A14A9E2E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45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1F1A-3896-40FB-989F-D7F24D822E99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1D28-FB8E-4E4E-A60C-35A0A14A9E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622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C7F1F1A-3896-40FB-989F-D7F24D822E99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6C21D28-FB8E-4E4E-A60C-35A0A14A9E2E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793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1F1A-3896-40FB-989F-D7F24D822E99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1D28-FB8E-4E4E-A60C-35A0A14A9E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71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1F1A-3896-40FB-989F-D7F24D822E99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1D28-FB8E-4E4E-A60C-35A0A14A9E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52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1F1A-3896-40FB-989F-D7F24D822E99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1D28-FB8E-4E4E-A60C-35A0A14A9E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198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1F1A-3896-40FB-989F-D7F24D822E99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1D28-FB8E-4E4E-A60C-35A0A14A9E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09210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1C7F1F1A-3896-40FB-989F-D7F24D822E99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E6C21D28-FB8E-4E4E-A60C-35A0A14A9E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4841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1C7F1F1A-3896-40FB-989F-D7F24D822E99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E6C21D28-FB8E-4E4E-A60C-35A0A14A9E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839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C7F1F1A-3896-40FB-989F-D7F24D822E99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6C21D28-FB8E-4E4E-A60C-35A0A14A9E2E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28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5498-E78C-4579-8933-C5C2387BE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Portfolio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B67E4-1AA3-4FCE-9870-54133980DB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Made with </a:t>
            </a:r>
            <a:r>
              <a:rPr lang="en-AU" dirty="0" err="1"/>
              <a:t>js</a:t>
            </a:r>
            <a:r>
              <a:rPr lang="en-AU" dirty="0"/>
              <a:t>, html and </a:t>
            </a:r>
            <a:r>
              <a:rPr lang="en-AU" dirty="0" err="1"/>
              <a:t>css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286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37842D-AD2E-47C1-8E99-E0AD897A6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" y="0"/>
            <a:ext cx="12179352" cy="6858000"/>
          </a:xfrm>
        </p:spPr>
      </p:pic>
    </p:spTree>
    <p:extLst>
      <p:ext uri="{BB962C8B-B14F-4D97-AF65-F5344CB8AC3E}">
        <p14:creationId xmlns:p14="http://schemas.microsoft.com/office/powerpoint/2010/main" val="108945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3A6760-52E1-48A1-8114-C5ADBC58F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706" y="0"/>
            <a:ext cx="9422294" cy="6870947"/>
          </a:xfrm>
        </p:spPr>
      </p:pic>
    </p:spTree>
    <p:extLst>
      <p:ext uri="{BB962C8B-B14F-4D97-AF65-F5344CB8AC3E}">
        <p14:creationId xmlns:p14="http://schemas.microsoft.com/office/powerpoint/2010/main" val="3877498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3CAD-C110-42A9-A2D5-4F590FA7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Most fun areas to work on:</a:t>
            </a:r>
          </a:p>
        </p:txBody>
      </p:sp>
    </p:spTree>
    <p:extLst>
      <p:ext uri="{BB962C8B-B14F-4D97-AF65-F5344CB8AC3E}">
        <p14:creationId xmlns:p14="http://schemas.microsoft.com/office/powerpoint/2010/main" val="3041199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A2C3-7B27-44F0-A77C-F1CFF548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C00E-29A3-49D7-9A9A-F4B712CBF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All of it.</a:t>
            </a:r>
          </a:p>
          <a:p>
            <a:endParaRPr lang="en-AU" dirty="0"/>
          </a:p>
          <a:p>
            <a:r>
              <a:rPr lang="en-AU" dirty="0"/>
              <a:t>Nothing works.</a:t>
            </a:r>
          </a:p>
          <a:p>
            <a:endParaRPr lang="en-AU" dirty="0"/>
          </a:p>
          <a:p>
            <a:r>
              <a:rPr lang="en-AU" dirty="0"/>
              <a:t>Ever. </a:t>
            </a:r>
          </a:p>
          <a:p>
            <a:r>
              <a:rPr lang="en-AU" dirty="0" err="1"/>
              <a:t>Html+css</a:t>
            </a:r>
            <a:r>
              <a:rPr lang="en-AU" dirty="0"/>
              <a:t>=regret and sadness</a:t>
            </a:r>
          </a:p>
          <a:p>
            <a:endParaRPr lang="en-AU" dirty="0"/>
          </a:p>
          <a:p>
            <a:r>
              <a:rPr lang="en-AU" dirty="0"/>
              <a:t>Actually, JavaScript isn’t bad.</a:t>
            </a:r>
          </a:p>
        </p:txBody>
      </p:sp>
    </p:spTree>
    <p:extLst>
      <p:ext uri="{BB962C8B-B14F-4D97-AF65-F5344CB8AC3E}">
        <p14:creationId xmlns:p14="http://schemas.microsoft.com/office/powerpoint/2010/main" val="342315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DF1A-F67E-42A7-9455-40A63B11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plan: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16B1-7C04-4593-BACC-BA56428C2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 make a website that future employers might use to find me or find out more about me.</a:t>
            </a:r>
          </a:p>
          <a:p>
            <a:r>
              <a:rPr lang="en-AU" dirty="0"/>
              <a:t>Make it very DRY and modular through the use of technologies such as SCSS to allow for easy upgrades as we learn more throughout the bootcamp.</a:t>
            </a:r>
          </a:p>
          <a:p>
            <a:r>
              <a:rPr lang="en-AU" dirty="0"/>
              <a:t>I wanted it to be as readable as possible.</a:t>
            </a:r>
          </a:p>
          <a:p>
            <a:r>
              <a:rPr lang="en-AU" dirty="0"/>
              <a:t>Try and minimize clutter and excess elements to the upmost degree.</a:t>
            </a:r>
          </a:p>
          <a:p>
            <a:r>
              <a:rPr lang="en-AU" dirty="0"/>
              <a:t>Will it work?</a:t>
            </a:r>
          </a:p>
        </p:txBody>
      </p:sp>
    </p:spTree>
    <p:extLst>
      <p:ext uri="{BB962C8B-B14F-4D97-AF65-F5344CB8AC3E}">
        <p14:creationId xmlns:p14="http://schemas.microsoft.com/office/powerpoint/2010/main" val="195679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0EE0-B75B-452D-AEB0-07883FE8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1CFF3-19E5-4F3F-9BD9-C0C22D061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main page should have as little text as possible.</a:t>
            </a:r>
          </a:p>
          <a:p>
            <a:r>
              <a:rPr lang="en-AU" dirty="0"/>
              <a:t>I added a footer bar for accessibility reasons otherwise it would have been even emptier (good thing?... </a:t>
            </a:r>
            <a:r>
              <a:rPr lang="en-AU" dirty="0" err="1"/>
              <a:t>dunno</a:t>
            </a:r>
            <a:r>
              <a:rPr lang="en-AU" dirty="0"/>
              <a:t>)</a:t>
            </a:r>
          </a:p>
          <a:p>
            <a:r>
              <a:rPr lang="en-AU" dirty="0"/>
              <a:t>There should be a slideshow with links to my work media.</a:t>
            </a:r>
          </a:p>
          <a:p>
            <a:endParaRPr lang="en-AU" dirty="0"/>
          </a:p>
          <a:p>
            <a:r>
              <a:rPr lang="en-AU" dirty="0"/>
              <a:t>Used a geometric sans serif font to make it look as clean as possible.</a:t>
            </a:r>
          </a:p>
          <a:p>
            <a:endParaRPr lang="en-AU" dirty="0"/>
          </a:p>
          <a:p>
            <a:r>
              <a:rPr lang="en-AU" dirty="0"/>
              <a:t>Home page should essentially be a hub of 0 information and just links.</a:t>
            </a:r>
          </a:p>
        </p:txBody>
      </p:sp>
    </p:spTree>
    <p:extLst>
      <p:ext uri="{BB962C8B-B14F-4D97-AF65-F5344CB8AC3E}">
        <p14:creationId xmlns:p14="http://schemas.microsoft.com/office/powerpoint/2010/main" val="255145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8157-71A6-4F43-928F-EF88CD89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B086E-EB1F-43F3-88AF-4B4DE0032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880"/>
            <a:ext cx="12192000" cy="5828240"/>
          </a:xfrm>
        </p:spPr>
      </p:pic>
    </p:spTree>
    <p:extLst>
      <p:ext uri="{BB962C8B-B14F-4D97-AF65-F5344CB8AC3E}">
        <p14:creationId xmlns:p14="http://schemas.microsoft.com/office/powerpoint/2010/main" val="341637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2EFD-7D08-4042-BD26-425E2C20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99175-946A-4C6E-9FB0-3DB186CA9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Again going on with the minimalist theme with clean and modern colours.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Not much written there because my skills don’t exist.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 should have animated the columns entering in the page.</a:t>
            </a:r>
          </a:p>
        </p:txBody>
      </p:sp>
    </p:spTree>
    <p:extLst>
      <p:ext uri="{BB962C8B-B14F-4D97-AF65-F5344CB8AC3E}">
        <p14:creationId xmlns:p14="http://schemas.microsoft.com/office/powerpoint/2010/main" val="367054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C5C3-43A5-4E5C-808F-0D1AA560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1CA6-A968-422B-AA1A-9194F62C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DEC2C-C97C-4EDC-9550-8A4037329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5954"/>
            <a:ext cx="12192000" cy="584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1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FD48-A11E-4E6F-B4C0-7C78165F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Accessibility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62015-D0A9-41AE-A911-C1B359611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Basically a snippet saying that the website complies with A level WCAG(2.0)</a:t>
            </a:r>
          </a:p>
          <a:p>
            <a:endParaRPr lang="en-AU" dirty="0"/>
          </a:p>
          <a:p>
            <a:r>
              <a:rPr lang="en-AU" dirty="0"/>
              <a:t>It did… but not anymore luckily for me.</a:t>
            </a:r>
          </a:p>
        </p:txBody>
      </p:sp>
    </p:spTree>
    <p:extLst>
      <p:ext uri="{BB962C8B-B14F-4D97-AF65-F5344CB8AC3E}">
        <p14:creationId xmlns:p14="http://schemas.microsoft.com/office/powerpoint/2010/main" val="338919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47E5-5443-42E2-BBA7-B43AE6B2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921A-2CEC-4F59-8A8C-AEADACFC1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Form area with 3 different required fields.</a:t>
            </a:r>
          </a:p>
          <a:p>
            <a:endParaRPr lang="en-AU" dirty="0"/>
          </a:p>
          <a:p>
            <a:r>
              <a:rPr lang="en-AU" dirty="0"/>
              <a:t>Animated entry into the screen 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The form doesn’t actually do anything for the moment.</a:t>
            </a:r>
          </a:p>
        </p:txBody>
      </p:sp>
    </p:spTree>
    <p:extLst>
      <p:ext uri="{BB962C8B-B14F-4D97-AF65-F5344CB8AC3E}">
        <p14:creationId xmlns:p14="http://schemas.microsoft.com/office/powerpoint/2010/main" val="91240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70E517-510A-40E4-8D63-4B615BAB2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93646"/>
            <a:ext cx="12219345" cy="567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04494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22</TotalTime>
  <Words>277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Century Schoolbook</vt:lpstr>
      <vt:lpstr>Corbel</vt:lpstr>
      <vt:lpstr>Feathered</vt:lpstr>
      <vt:lpstr>Portfolio Website</vt:lpstr>
      <vt:lpstr>The plan:</vt:lpstr>
      <vt:lpstr>Home page</vt:lpstr>
      <vt:lpstr>PowerPoint Presentation</vt:lpstr>
      <vt:lpstr>About me</vt:lpstr>
      <vt:lpstr>PowerPoint Presentation</vt:lpstr>
      <vt:lpstr>Accessibility Page</vt:lpstr>
      <vt:lpstr>Contact me</vt:lpstr>
      <vt:lpstr>PowerPoint Presentation</vt:lpstr>
      <vt:lpstr>PowerPoint Presentation</vt:lpstr>
      <vt:lpstr>PowerPoint Presentation</vt:lpstr>
      <vt:lpstr>Most fun areas to work on:</vt:lpstr>
      <vt:lpstr>Difficulties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Website</dc:title>
  <dc:creator>Elham Pasdar</dc:creator>
  <cp:lastModifiedBy>Elham Pasdar</cp:lastModifiedBy>
  <cp:revision>5</cp:revision>
  <dcterms:created xsi:type="dcterms:W3CDTF">2019-09-22T22:51:43Z</dcterms:created>
  <dcterms:modified xsi:type="dcterms:W3CDTF">2019-09-22T23:14:18Z</dcterms:modified>
</cp:coreProperties>
</file>